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"/>
  </p:notesMasterIdLst>
  <p:sldIdLst>
    <p:sldId id="260" r:id="rId3"/>
    <p:sldId id="263" r:id="rId4"/>
    <p:sldId id="265" r:id="rId5"/>
    <p:sldId id="266" r:id="rId6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1" autoAdjust="0"/>
    <p:restoredTop sz="95062" autoAdjust="0"/>
  </p:normalViewPr>
  <p:slideViewPr>
    <p:cSldViewPr>
      <p:cViewPr varScale="1">
        <p:scale>
          <a:sx n="70" d="100"/>
          <a:sy n="70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r">
              <a:defRPr sz="1300"/>
            </a:lvl1pPr>
          </a:lstStyle>
          <a:p>
            <a:fld id="{25A284BC-CE66-4DD0-9818-CA8DF7D61993}" type="datetimeFigureOut">
              <a:rPr lang="fr-FR" smtClean="0"/>
              <a:t>16/02/2020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67" tIns="48234" rIns="96467" bIns="482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67" tIns="48234" rIns="96467" bIns="4823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r">
              <a:defRPr sz="1300"/>
            </a:lvl1pPr>
          </a:lstStyle>
          <a:p>
            <a:fld id="{22389FFA-13C2-47F2-BD62-5D32F22B5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6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68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45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06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4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0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3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13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1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3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8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7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64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10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67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77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2660.jpg"/>
          <p:cNvPicPr>
            <a:picLocks noChangeAspect="1"/>
          </p:cNvPicPr>
          <p:nvPr/>
        </p:nvPicPr>
        <p:blipFill>
          <a:blip r:embed="rId2" cstate="print"/>
          <a:srcRect l="30003" r="9990"/>
          <a:stretch>
            <a:fillRect/>
          </a:stretch>
        </p:blipFill>
        <p:spPr>
          <a:xfrm>
            <a:off x="557021" y="3466135"/>
            <a:ext cx="1440000" cy="1799800"/>
          </a:xfrm>
          <a:prstGeom prst="rect">
            <a:avLst/>
          </a:prstGeom>
        </p:spPr>
      </p:pic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3" cstate="print"/>
          <a:srcRect l="25717" r="14276"/>
          <a:stretch>
            <a:fillRect/>
          </a:stretch>
        </p:blipFill>
        <p:spPr>
          <a:xfrm>
            <a:off x="7164288" y="836712"/>
            <a:ext cx="1440160" cy="1800000"/>
          </a:xfrm>
          <a:prstGeom prst="rect">
            <a:avLst/>
          </a:prstGeom>
        </p:spPr>
      </p:pic>
      <p:pic>
        <p:nvPicPr>
          <p:cNvPr id="1026" name="Picture 2" descr="E:\CYCLOS\2011\ag  michel\velo 2012 06 25 301.jpg"/>
          <p:cNvPicPr>
            <a:picLocks noChangeAspect="1" noChangeArrowheads="1"/>
          </p:cNvPicPr>
          <p:nvPr/>
        </p:nvPicPr>
        <p:blipFill>
          <a:blip r:embed="rId4" cstate="print"/>
          <a:srcRect l="21433" r="18555"/>
          <a:stretch>
            <a:fillRect/>
          </a:stretch>
        </p:blipFill>
        <p:spPr bwMode="auto">
          <a:xfrm>
            <a:off x="3779912" y="836712"/>
            <a:ext cx="1440000" cy="17998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11944"/>
          <a:stretch/>
        </p:blipFill>
        <p:spPr bwMode="auto">
          <a:xfrm>
            <a:off x="590550" y="844749"/>
            <a:ext cx="1399378" cy="180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77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 Noël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23888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Préteux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 Drobecq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629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081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Sécurité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58791" y="315532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2016-2017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7021" y="5482359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 Pellé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36892" y="5460713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58821" y="5499937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Didier Crochet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-3571" b="23128"/>
          <a:stretch/>
        </p:blipFill>
        <p:spPr bwMode="auto">
          <a:xfrm>
            <a:off x="2264086" y="3466135"/>
            <a:ext cx="144116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7" cstate="print"/>
          <a:srcRect l="19462" r="15666"/>
          <a:stretch>
            <a:fillRect/>
          </a:stretch>
        </p:blipFill>
        <p:spPr>
          <a:xfrm>
            <a:off x="5466752" y="892289"/>
            <a:ext cx="1440150" cy="180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-219" r="13402" b="219"/>
          <a:stretch/>
        </p:blipFill>
        <p:spPr>
          <a:xfrm>
            <a:off x="3972311" y="3532992"/>
            <a:ext cx="1440160" cy="1800000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2575" r="19857" b="1750"/>
          <a:stretch/>
        </p:blipFill>
        <p:spPr bwMode="auto">
          <a:xfrm>
            <a:off x="2205952" y="836712"/>
            <a:ext cx="1316424" cy="17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pie (2) de DSC00147.jpg"/>
          <p:cNvPicPr>
            <a:picLocks noChangeAspect="1"/>
          </p:cNvPicPr>
          <p:nvPr/>
        </p:nvPicPr>
        <p:blipFill>
          <a:blip r:embed="rId2" cstate="print"/>
          <a:srcRect l="9553" r="14020"/>
          <a:stretch>
            <a:fillRect/>
          </a:stretch>
        </p:blipFill>
        <p:spPr>
          <a:xfrm>
            <a:off x="395537" y="44744"/>
            <a:ext cx="921717" cy="1080000"/>
          </a:xfrm>
          <a:prstGeom prst="rect">
            <a:avLst/>
          </a:prstGeom>
        </p:spPr>
      </p:pic>
      <p:pic>
        <p:nvPicPr>
          <p:cNvPr id="6" name="Image 5" descr="DSC00128.jpg"/>
          <p:cNvPicPr>
            <a:picLocks noChangeAspect="1"/>
          </p:cNvPicPr>
          <p:nvPr/>
        </p:nvPicPr>
        <p:blipFill>
          <a:blip r:embed="rId3" cstate="print"/>
          <a:srcRect l="21002" r="18991"/>
          <a:stretch>
            <a:fillRect/>
          </a:stretch>
        </p:blipFill>
        <p:spPr>
          <a:xfrm>
            <a:off x="1835697" y="44744"/>
            <a:ext cx="864090" cy="1080000"/>
          </a:xfrm>
          <a:prstGeom prst="rect">
            <a:avLst/>
          </a:prstGeom>
        </p:spPr>
      </p:pic>
      <p:pic>
        <p:nvPicPr>
          <p:cNvPr id="7" name="Image 6" descr="Copie (2) de DSC00148.jpg"/>
          <p:cNvPicPr>
            <a:picLocks noChangeAspect="1"/>
          </p:cNvPicPr>
          <p:nvPr/>
        </p:nvPicPr>
        <p:blipFill>
          <a:blip r:embed="rId4" cstate="print"/>
          <a:srcRect l="8095" r="23333"/>
          <a:stretch>
            <a:fillRect/>
          </a:stretch>
        </p:blipFill>
        <p:spPr>
          <a:xfrm>
            <a:off x="3175045" y="31096"/>
            <a:ext cx="888780" cy="1080000"/>
          </a:xfrm>
          <a:prstGeom prst="rect">
            <a:avLst/>
          </a:prstGeom>
        </p:spPr>
      </p:pic>
      <p:pic>
        <p:nvPicPr>
          <p:cNvPr id="13" name="Image 12" descr="Copie de DSC00177.jpg"/>
          <p:cNvPicPr>
            <a:picLocks noChangeAspect="1"/>
          </p:cNvPicPr>
          <p:nvPr/>
        </p:nvPicPr>
        <p:blipFill>
          <a:blip r:embed="rId5" cstate="print"/>
          <a:srcRect l="13594" r="18433"/>
          <a:stretch>
            <a:fillRect/>
          </a:stretch>
        </p:blipFill>
        <p:spPr>
          <a:xfrm>
            <a:off x="4571999" y="15127"/>
            <a:ext cx="86409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 l="26772" r="10760"/>
          <a:stretch>
            <a:fillRect/>
          </a:stretch>
        </p:blipFill>
        <p:spPr bwMode="auto">
          <a:xfrm>
            <a:off x="7570092" y="-27559"/>
            <a:ext cx="8640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 descr="100_2316.jpg"/>
          <p:cNvPicPr>
            <a:picLocks noChangeAspect="1"/>
          </p:cNvPicPr>
          <p:nvPr/>
        </p:nvPicPr>
        <p:blipFill>
          <a:blip r:embed="rId7" cstate="print"/>
          <a:srcRect b="3990"/>
          <a:stretch>
            <a:fillRect/>
          </a:stretch>
        </p:blipFill>
        <p:spPr>
          <a:xfrm>
            <a:off x="473594" y="1631946"/>
            <a:ext cx="843660" cy="1080000"/>
          </a:xfrm>
          <a:prstGeom prst="rect">
            <a:avLst/>
          </a:prstGeom>
        </p:spPr>
      </p:pic>
      <p:pic>
        <p:nvPicPr>
          <p:cNvPr id="17" name="Image 16" descr="Copie (2) de DSC00130.jpg"/>
          <p:cNvPicPr>
            <a:picLocks noChangeAspect="1"/>
          </p:cNvPicPr>
          <p:nvPr/>
        </p:nvPicPr>
        <p:blipFill>
          <a:blip r:embed="rId8" cstate="print"/>
          <a:srcRect l="8748"/>
          <a:stretch>
            <a:fillRect/>
          </a:stretch>
        </p:blipFill>
        <p:spPr>
          <a:xfrm>
            <a:off x="1781629" y="1631946"/>
            <a:ext cx="901350" cy="108000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32352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6368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Françoise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059832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27983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80312" y="1059312"/>
            <a:ext cx="1152128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Jean-François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3724" y="2712066"/>
            <a:ext cx="136815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Durand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Marie-Thérèse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81065" y="27120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age 64" descr="Claude Fotzer.jpg"/>
          <p:cNvPicPr>
            <a:picLocks noChangeAspect="1"/>
          </p:cNvPicPr>
          <p:nvPr/>
        </p:nvPicPr>
        <p:blipFill>
          <a:blip r:embed="rId9" cstate="print"/>
          <a:srcRect l="17330" r="16814"/>
          <a:stretch>
            <a:fillRect/>
          </a:stretch>
        </p:blipFill>
        <p:spPr>
          <a:xfrm>
            <a:off x="4644008" y="1631946"/>
            <a:ext cx="820891" cy="10800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4499991" y="271194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Foltzer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 descr="Copie de DSC00148.jpg"/>
          <p:cNvPicPr>
            <a:picLocks noChangeAspect="1"/>
          </p:cNvPicPr>
          <p:nvPr/>
        </p:nvPicPr>
        <p:blipFill>
          <a:blip r:embed="rId10" cstate="print"/>
          <a:srcRect l="19012" r="4940"/>
          <a:stretch>
            <a:fillRect/>
          </a:stretch>
        </p:blipFill>
        <p:spPr>
          <a:xfrm>
            <a:off x="4651359" y="3228027"/>
            <a:ext cx="864090" cy="1080000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372841" y="4351219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507343" y="438015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11" cstate="print"/>
          <a:srcRect l="6860"/>
          <a:stretch>
            <a:fillRect/>
          </a:stretch>
        </p:blipFill>
        <p:spPr>
          <a:xfrm>
            <a:off x="471017" y="3199211"/>
            <a:ext cx="837928" cy="1080000"/>
          </a:xfrm>
          <a:prstGeom prst="rect">
            <a:avLst/>
          </a:prstGeom>
        </p:spPr>
      </p:pic>
      <p:pic>
        <p:nvPicPr>
          <p:cNvPr id="79" name="Image 78" descr="P1050303-001.JPG"/>
          <p:cNvPicPr>
            <a:picLocks noChangeAspect="1"/>
          </p:cNvPicPr>
          <p:nvPr/>
        </p:nvPicPr>
        <p:blipFill>
          <a:blip r:embed="rId12" cstate="print"/>
          <a:srcRect b="9418"/>
          <a:stretch>
            <a:fillRect/>
          </a:stretch>
        </p:blipFill>
        <p:spPr>
          <a:xfrm>
            <a:off x="6139616" y="3185735"/>
            <a:ext cx="839910" cy="1080000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019511" y="437949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Horeau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Image 85" descr="IMG_036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67990" y="3228129"/>
            <a:ext cx="904500" cy="1080000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7495982" y="434411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 51" descr="Copie (2) de DSC00161.jpg"/>
          <p:cNvPicPr>
            <a:picLocks noChangeAspect="1"/>
          </p:cNvPicPr>
          <p:nvPr/>
        </p:nvPicPr>
        <p:blipFill>
          <a:blip r:embed="rId14" cstate="print"/>
          <a:srcRect l="10952" r="16036"/>
          <a:stretch>
            <a:fillRect/>
          </a:stretch>
        </p:blipFill>
        <p:spPr>
          <a:xfrm>
            <a:off x="6135380" y="-56162"/>
            <a:ext cx="864100" cy="1080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012160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Deschamps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Image 54" descr="Copie (2) de DSC00140.jpg"/>
          <p:cNvPicPr>
            <a:picLocks noChangeAspect="1"/>
          </p:cNvPicPr>
          <p:nvPr/>
        </p:nvPicPr>
        <p:blipFill>
          <a:blip r:embed="rId15" cstate="print"/>
          <a:srcRect l="11050" t="6155" r="31309"/>
          <a:stretch>
            <a:fillRect/>
          </a:stretch>
        </p:blipFill>
        <p:spPr>
          <a:xfrm>
            <a:off x="431541" y="4847814"/>
            <a:ext cx="864096" cy="1098025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293349" y="598374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Labbé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Alain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Image 56" descr="Copie (2) de DSC00149.jpg"/>
          <p:cNvPicPr>
            <a:picLocks noChangeAspect="1"/>
          </p:cNvPicPr>
          <p:nvPr/>
        </p:nvPicPr>
        <p:blipFill>
          <a:blip r:embed="rId16" cstate="print"/>
          <a:srcRect l="20524" t="5716" r="19407" b="8561"/>
          <a:stretch>
            <a:fillRect/>
          </a:stretch>
        </p:blipFill>
        <p:spPr>
          <a:xfrm>
            <a:off x="4614504" y="4869160"/>
            <a:ext cx="864000" cy="1079992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4470488" y="5991671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Leroux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Image 60" descr="Copie (2) de DSC00138.jpg"/>
          <p:cNvPicPr>
            <a:picLocks noChangeAspect="1"/>
          </p:cNvPicPr>
          <p:nvPr/>
        </p:nvPicPr>
        <p:blipFill>
          <a:blip r:embed="rId17" cstate="print"/>
          <a:srcRect l="18464" t="11432" r="28783"/>
          <a:stretch>
            <a:fillRect/>
          </a:stretch>
        </p:blipFill>
        <p:spPr>
          <a:xfrm>
            <a:off x="6102608" y="4977400"/>
            <a:ext cx="892085" cy="1152128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6086447" y="620153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Lignelet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0" y="5013464"/>
            <a:ext cx="10795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 descr="Copie de DSC00132.jpg"/>
          <p:cNvPicPr>
            <a:picLocks noChangeAspect="1"/>
          </p:cNvPicPr>
          <p:nvPr/>
        </p:nvPicPr>
        <p:blipFill>
          <a:blip r:embed="rId19" cstate="print"/>
          <a:srcRect l="13265" r="20406"/>
          <a:stretch>
            <a:fillRect/>
          </a:stretch>
        </p:blipFill>
        <p:spPr>
          <a:xfrm>
            <a:off x="3197554" y="4888144"/>
            <a:ext cx="864100" cy="1080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3079595" y="601517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Leprêtre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527958" y="267277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Chantal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2981" r="46159" b="25511"/>
          <a:stretch/>
        </p:blipFill>
        <p:spPr>
          <a:xfrm>
            <a:off x="7617004" y="1612032"/>
            <a:ext cx="835200" cy="1102315"/>
          </a:xfrm>
          <a:prstGeom prst="rect">
            <a:avLst/>
          </a:prstGeom>
        </p:spPr>
      </p:pic>
      <p:pic>
        <p:nvPicPr>
          <p:cNvPr id="49" name="Image 48" descr="Copie de DSC00176.jpg"/>
          <p:cNvPicPr>
            <a:picLocks noChangeAspect="1"/>
          </p:cNvPicPr>
          <p:nvPr/>
        </p:nvPicPr>
        <p:blipFill>
          <a:blip r:embed="rId21" cstate="print"/>
          <a:srcRect l="9036" r="601"/>
          <a:stretch>
            <a:fillRect/>
          </a:stretch>
        </p:blipFill>
        <p:spPr>
          <a:xfrm>
            <a:off x="6175439" y="1592776"/>
            <a:ext cx="864090" cy="10800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6113829" y="2672775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Nadine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Image 58" descr="Copie de DSC00159.jpg"/>
          <p:cNvPicPr>
            <a:picLocks noChangeAspect="1"/>
          </p:cNvPicPr>
          <p:nvPr/>
        </p:nvPicPr>
        <p:blipFill>
          <a:blip r:embed="rId22" cstate="print"/>
          <a:srcRect l="8331" r="8363"/>
          <a:stretch>
            <a:fillRect/>
          </a:stretch>
        </p:blipFill>
        <p:spPr>
          <a:xfrm>
            <a:off x="3239906" y="1637790"/>
            <a:ext cx="864096" cy="1080000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175045" y="2734824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Fleuriau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9991"/>
          <a:stretch/>
        </p:blipFill>
        <p:spPr>
          <a:xfrm rot="5400000">
            <a:off x="1617589" y="3270607"/>
            <a:ext cx="1152128" cy="958136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1687139" y="4403018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Suzanne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23249" y="4289358"/>
            <a:ext cx="1061816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4200" y="3272741"/>
            <a:ext cx="935752" cy="886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1633483" y="6038704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Leclerc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Jacquelin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80704" y="4878896"/>
            <a:ext cx="935752" cy="886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40" y="4841155"/>
            <a:ext cx="981694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Copie (3) de DSC00140.jpg"/>
          <p:cNvPicPr>
            <a:picLocks noChangeAspect="1"/>
          </p:cNvPicPr>
          <p:nvPr/>
        </p:nvPicPr>
        <p:blipFill>
          <a:blip r:embed="rId3" cstate="print"/>
          <a:srcRect t="5263" b="5263"/>
          <a:stretch>
            <a:fillRect/>
          </a:stretch>
        </p:blipFill>
        <p:spPr>
          <a:xfrm>
            <a:off x="7560840" y="103820"/>
            <a:ext cx="864000" cy="1049136"/>
          </a:xfrm>
          <a:prstGeom prst="rect">
            <a:avLst/>
          </a:prstGeom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4" cstate="print"/>
          <a:srcRect l="33470" t="4000" r="10748"/>
          <a:stretch>
            <a:fillRect/>
          </a:stretch>
        </p:blipFill>
        <p:spPr bwMode="auto">
          <a:xfrm>
            <a:off x="504056" y="1776392"/>
            <a:ext cx="864000" cy="10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Image 44" descr="Copie (2) de DSC_0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8415" y="1772816"/>
            <a:ext cx="921393" cy="1080000"/>
          </a:xfrm>
          <a:prstGeom prst="rect">
            <a:avLst/>
          </a:prstGeom>
        </p:spPr>
      </p:pic>
      <p:pic>
        <p:nvPicPr>
          <p:cNvPr id="46" name="Image 45" descr="P1050308-001.JPG"/>
          <p:cNvPicPr>
            <a:picLocks noChangeAspect="1"/>
          </p:cNvPicPr>
          <p:nvPr/>
        </p:nvPicPr>
        <p:blipFill>
          <a:blip r:embed="rId6" cstate="print"/>
          <a:srcRect b="10170"/>
          <a:stretch>
            <a:fillRect/>
          </a:stretch>
        </p:blipFill>
        <p:spPr>
          <a:xfrm>
            <a:off x="3275968" y="1779374"/>
            <a:ext cx="952096" cy="1080131"/>
          </a:xfrm>
          <a:prstGeom prst="rect">
            <a:avLst/>
          </a:prstGeom>
        </p:spPr>
      </p:pic>
      <p:pic>
        <p:nvPicPr>
          <p:cNvPr id="48" name="Image 47" descr="DSCN2698.jpg"/>
          <p:cNvPicPr>
            <a:picLocks noChangeAspect="1"/>
          </p:cNvPicPr>
          <p:nvPr/>
        </p:nvPicPr>
        <p:blipFill>
          <a:blip r:embed="rId7" cstate="print"/>
          <a:srcRect l="30003" r="9990"/>
          <a:stretch>
            <a:fillRect/>
          </a:stretch>
        </p:blipFill>
        <p:spPr>
          <a:xfrm>
            <a:off x="7525344" y="1819244"/>
            <a:ext cx="999977" cy="1079880"/>
          </a:xfrm>
          <a:prstGeom prst="rect">
            <a:avLst/>
          </a:prstGeom>
        </p:spPr>
      </p:pic>
      <p:pic>
        <p:nvPicPr>
          <p:cNvPr id="50" name="Image 49" descr="Copie (2) de DSC00169.jpg"/>
          <p:cNvPicPr>
            <a:picLocks noChangeAspect="1"/>
          </p:cNvPicPr>
          <p:nvPr/>
        </p:nvPicPr>
        <p:blipFill>
          <a:blip r:embed="rId8" cstate="print"/>
          <a:srcRect l="8052" r="11437"/>
          <a:stretch>
            <a:fillRect/>
          </a:stretch>
        </p:blipFill>
        <p:spPr>
          <a:xfrm>
            <a:off x="1773787" y="3611542"/>
            <a:ext cx="864000" cy="1079880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7344816" y="118382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Pillet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Daniel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88032" y="2856403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691680" y="285281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133101" y="283367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408785" y="297137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65171" y="476367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Triay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Guy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632" y="107224"/>
            <a:ext cx="1008451" cy="11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ZoneTexte 64"/>
          <p:cNvSpPr txBox="1"/>
          <p:nvPr/>
        </p:nvSpPr>
        <p:spPr>
          <a:xfrm>
            <a:off x="5868502" y="120113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Pellé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339267" y="120113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116" y="125767"/>
            <a:ext cx="864000" cy="10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 23" descr="DSC00125.jpg"/>
          <p:cNvPicPr>
            <a:picLocks noChangeAspect="1"/>
          </p:cNvPicPr>
          <p:nvPr/>
        </p:nvPicPr>
        <p:blipFill>
          <a:blip r:embed="rId11" cstate="print"/>
          <a:srcRect l="15001" r="24992"/>
          <a:stretch>
            <a:fillRect/>
          </a:stretch>
        </p:blipFill>
        <p:spPr>
          <a:xfrm>
            <a:off x="5703475" y="4890086"/>
            <a:ext cx="864090" cy="1080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540407" y="60590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 descr="P1050304-001.JPG"/>
          <p:cNvPicPr>
            <a:picLocks noChangeAspect="1"/>
          </p:cNvPicPr>
          <p:nvPr/>
        </p:nvPicPr>
        <p:blipFill>
          <a:blip r:embed="rId12" cstate="print">
            <a:lum bright="10000" contrast="-10000"/>
          </a:blip>
          <a:stretch>
            <a:fillRect/>
          </a:stretch>
        </p:blipFill>
        <p:spPr>
          <a:xfrm>
            <a:off x="3330158" y="116632"/>
            <a:ext cx="864000" cy="107988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196222" y="12302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Armand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21719" y="4151422"/>
            <a:ext cx="5112472" cy="7386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Arial" pitchFamily="34" charset="0"/>
                <a:cs typeface="Arial" pitchFamily="34" charset="0"/>
              </a:rPr>
              <a:t>Philippe n’est plus licencié, actuellement à la suite d’un grave accident. Il se remet, doucement, et le connaissant, il remontera certainement un jour sur son vélo 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8512" y="289912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Seroude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9475" y="1844824"/>
            <a:ext cx="8640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566339" y="116947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Macias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20146" y="480415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Touchard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Image 35" descr="Copie de DSC00138.jpg"/>
          <p:cNvPicPr>
            <a:picLocks noChangeAspect="1"/>
          </p:cNvPicPr>
          <p:nvPr/>
        </p:nvPicPr>
        <p:blipFill>
          <a:blip r:embed="rId13" cstate="print"/>
          <a:srcRect l="35353" t="5716" r="13534" b="8552"/>
          <a:stretch>
            <a:fillRect/>
          </a:stretch>
        </p:blipFill>
        <p:spPr>
          <a:xfrm>
            <a:off x="473655" y="84830"/>
            <a:ext cx="864000" cy="108012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00515" y="123558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0" y="3611422"/>
            <a:ext cx="98299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/>
          <a:stretch/>
        </p:blipFill>
        <p:spPr>
          <a:xfrm>
            <a:off x="4680315" y="1802315"/>
            <a:ext cx="1080121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32910" r="35088" b="17076"/>
          <a:stretch/>
        </p:blipFill>
        <p:spPr>
          <a:xfrm>
            <a:off x="1744716" y="157801"/>
            <a:ext cx="878964" cy="10389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10478" b="15373"/>
          <a:stretch/>
        </p:blipFill>
        <p:spPr>
          <a:xfrm>
            <a:off x="6070063" y="1779083"/>
            <a:ext cx="1046335" cy="1120041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933374" y="2882315"/>
            <a:ext cx="1216807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Tessier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5661248"/>
            <a:ext cx="3772286" cy="307777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46 licenciés pour l’année 2017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77436475"/>
              </p:ext>
            </p:extLst>
          </p:nvPr>
        </p:nvGraphicFramePr>
        <p:xfrm>
          <a:off x="1403648" y="188640"/>
          <a:ext cx="6023992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Commissions 2015/2016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 et prénom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calendrier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GANDEMER Nadine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RUELLAN Michel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COUTABLE </a:t>
                      </a:r>
                      <a:r>
                        <a:rPr lang="fr-FR" dirty="0" err="1" smtClean="0"/>
                        <a:t>Nernard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gite 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DROBECQ Christian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RUELLAN</a:t>
                      </a:r>
                      <a:r>
                        <a:rPr lang="fr-FR" baseline="0" dirty="0" smtClean="0"/>
                        <a:t> Jeannine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MARTINEAU Jean-Pierre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sortie nature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CROCHET Didier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MARTIN Alain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fête du vélo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PELLÉ Michel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LIGNELET Joël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GAUTIER Patrick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34998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1349</TotalTime>
  <Words>196</Words>
  <Application>Microsoft Office PowerPoint</Application>
  <PresentationFormat>Affichage à l'écran (4:3)</PresentationFormat>
  <Paragraphs>116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99</cp:revision>
  <cp:lastPrinted>2017-04-26T09:14:14Z</cp:lastPrinted>
  <dcterms:created xsi:type="dcterms:W3CDTF">2014-04-23T10:30:34Z</dcterms:created>
  <dcterms:modified xsi:type="dcterms:W3CDTF">2020-02-16T17:25:20Z</dcterms:modified>
</cp:coreProperties>
</file>