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2" r:id="rId2"/>
  </p:sldMasterIdLst>
  <p:notesMasterIdLst>
    <p:notesMasterId r:id="rId8"/>
  </p:notesMasterIdLst>
  <p:sldIdLst>
    <p:sldId id="267" r:id="rId3"/>
    <p:sldId id="260" r:id="rId4"/>
    <p:sldId id="263" r:id="rId5"/>
    <p:sldId id="265" r:id="rId6"/>
    <p:sldId id="266" r:id="rId7"/>
  </p:sldIdLst>
  <p:sldSz cx="9144000" cy="6858000" type="screen4x3"/>
  <p:notesSz cx="6788150" cy="9923463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1" autoAdjust="0"/>
    <p:restoredTop sz="95062" autoAdjust="0"/>
  </p:normalViewPr>
  <p:slideViewPr>
    <p:cSldViewPr>
      <p:cViewPr varScale="1">
        <p:scale>
          <a:sx n="70" d="100"/>
          <a:sy n="70" d="100"/>
        </p:scale>
        <p:origin x="1248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1532" cy="496173"/>
          </a:xfrm>
          <a:prstGeom prst="rect">
            <a:avLst/>
          </a:prstGeom>
        </p:spPr>
        <p:txBody>
          <a:bodyPr vert="horz" lIns="95484" tIns="47742" rIns="95484" bIns="47742" rtlCol="0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45048" y="0"/>
            <a:ext cx="2941532" cy="496173"/>
          </a:xfrm>
          <a:prstGeom prst="rect">
            <a:avLst/>
          </a:prstGeom>
        </p:spPr>
        <p:txBody>
          <a:bodyPr vert="horz" lIns="95484" tIns="47742" rIns="95484" bIns="47742" rtlCol="0"/>
          <a:lstStyle>
            <a:lvl1pPr algn="r">
              <a:defRPr sz="1300"/>
            </a:lvl1pPr>
          </a:lstStyle>
          <a:p>
            <a:fld id="{25A284BC-CE66-4DD0-9818-CA8DF7D61993}" type="datetimeFigureOut">
              <a:rPr lang="fr-FR" smtClean="0"/>
              <a:t>16/02/2020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0938" cy="3721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484" tIns="47742" rIns="95484" bIns="47742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78815" y="4713645"/>
            <a:ext cx="5430520" cy="4465558"/>
          </a:xfrm>
          <a:prstGeom prst="rect">
            <a:avLst/>
          </a:prstGeom>
        </p:spPr>
        <p:txBody>
          <a:bodyPr vert="horz" lIns="95484" tIns="47742" rIns="95484" bIns="47742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5568"/>
            <a:ext cx="2941532" cy="496173"/>
          </a:xfrm>
          <a:prstGeom prst="rect">
            <a:avLst/>
          </a:prstGeom>
        </p:spPr>
        <p:txBody>
          <a:bodyPr vert="horz" lIns="95484" tIns="47742" rIns="95484" bIns="47742" rtlCol="0" anchor="b"/>
          <a:lstStyle>
            <a:lvl1pPr algn="l">
              <a:defRPr sz="13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45048" y="9425568"/>
            <a:ext cx="2941532" cy="496173"/>
          </a:xfrm>
          <a:prstGeom prst="rect">
            <a:avLst/>
          </a:prstGeom>
        </p:spPr>
        <p:txBody>
          <a:bodyPr vert="horz" lIns="95484" tIns="47742" rIns="95484" bIns="47742" rtlCol="0" anchor="b"/>
          <a:lstStyle>
            <a:lvl1pPr algn="r">
              <a:defRPr sz="1300"/>
            </a:lvl1pPr>
          </a:lstStyle>
          <a:p>
            <a:fld id="{22389FFA-13C2-47F2-BD62-5D32F22B54A9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17085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389FFA-13C2-47F2-BD62-5D32F22B54A9}" type="slidenum">
              <a:rPr lang="fr-FR" smtClean="0"/>
              <a:t>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546365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203200" y="0"/>
            <a:ext cx="3778250" cy="6858001"/>
            <a:chOff x="203200" y="0"/>
            <a:chExt cx="3778250" cy="6858001"/>
          </a:xfrm>
        </p:grpSpPr>
        <p:sp>
          <p:nvSpPr>
            <p:cNvPr id="14" name="Freeform 6"/>
            <p:cNvSpPr/>
            <p:nvPr/>
          </p:nvSpPr>
          <p:spPr bwMode="auto">
            <a:xfrm>
              <a:off x="641350" y="0"/>
              <a:ext cx="1365250" cy="3971925"/>
            </a:xfrm>
            <a:custGeom>
              <a:avLst/>
              <a:gdLst/>
              <a:ahLst/>
              <a:cxnLst/>
              <a:rect l="0" t="0" r="r" b="b"/>
              <a:pathLst>
                <a:path w="860" h="2502">
                  <a:moveTo>
                    <a:pt x="0" y="2445"/>
                  </a:moveTo>
                  <a:lnTo>
                    <a:pt x="228" y="2502"/>
                  </a:lnTo>
                  <a:lnTo>
                    <a:pt x="860" y="0"/>
                  </a:lnTo>
                  <a:lnTo>
                    <a:pt x="620" y="0"/>
                  </a:lnTo>
                  <a:lnTo>
                    <a:pt x="0" y="24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5" name="Freeform 7"/>
            <p:cNvSpPr/>
            <p:nvPr/>
          </p:nvSpPr>
          <p:spPr bwMode="auto">
            <a:xfrm>
              <a:off x="203200" y="0"/>
              <a:ext cx="1336675" cy="3862388"/>
            </a:xfrm>
            <a:custGeom>
              <a:avLst/>
              <a:gdLst/>
              <a:ahLst/>
              <a:cxnLst/>
              <a:rect l="0" t="0" r="r" b="b"/>
              <a:pathLst>
                <a:path w="842" h="2433">
                  <a:moveTo>
                    <a:pt x="842" y="0"/>
                  </a:moveTo>
                  <a:lnTo>
                    <a:pt x="602" y="0"/>
                  </a:lnTo>
                  <a:lnTo>
                    <a:pt x="0" y="2376"/>
                  </a:lnTo>
                  <a:lnTo>
                    <a:pt x="228" y="2433"/>
                  </a:lnTo>
                  <a:lnTo>
                    <a:pt x="842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6" name="Freeform 8"/>
            <p:cNvSpPr/>
            <p:nvPr/>
          </p:nvSpPr>
          <p:spPr bwMode="auto">
            <a:xfrm>
              <a:off x="207963" y="3776663"/>
              <a:ext cx="1936750" cy="3081338"/>
            </a:xfrm>
            <a:custGeom>
              <a:avLst/>
              <a:gdLst/>
              <a:ahLst/>
              <a:cxnLst/>
              <a:rect l="0" t="0" r="r" b="b"/>
              <a:pathLst>
                <a:path w="1220" h="1941">
                  <a:moveTo>
                    <a:pt x="0" y="0"/>
                  </a:moveTo>
                  <a:lnTo>
                    <a:pt x="1166" y="1941"/>
                  </a:lnTo>
                  <a:lnTo>
                    <a:pt x="1220" y="194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0" name="Freeform 9"/>
            <p:cNvSpPr/>
            <p:nvPr/>
          </p:nvSpPr>
          <p:spPr bwMode="auto">
            <a:xfrm>
              <a:off x="646113" y="3886200"/>
              <a:ext cx="2373313" cy="2971800"/>
            </a:xfrm>
            <a:custGeom>
              <a:avLst/>
              <a:gdLst/>
              <a:ahLst/>
              <a:cxnLst/>
              <a:rect l="0" t="0" r="r" b="b"/>
              <a:pathLst>
                <a:path w="1495" h="1872">
                  <a:moveTo>
                    <a:pt x="1495" y="1872"/>
                  </a:moveTo>
                  <a:lnTo>
                    <a:pt x="0" y="0"/>
                  </a:lnTo>
                  <a:lnTo>
                    <a:pt x="1442" y="1872"/>
                  </a:lnTo>
                  <a:lnTo>
                    <a:pt x="1495" y="1872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1" name="Freeform 10"/>
            <p:cNvSpPr/>
            <p:nvPr/>
          </p:nvSpPr>
          <p:spPr bwMode="auto">
            <a:xfrm>
              <a:off x="641350" y="3881438"/>
              <a:ext cx="3340100" cy="2976563"/>
            </a:xfrm>
            <a:custGeom>
              <a:avLst/>
              <a:gdLst/>
              <a:ahLst/>
              <a:cxnLst/>
              <a:rect l="0" t="0" r="r" b="b"/>
              <a:pathLst>
                <a:path w="2104" h="1875">
                  <a:moveTo>
                    <a:pt x="0" y="0"/>
                  </a:moveTo>
                  <a:lnTo>
                    <a:pt x="3" y="3"/>
                  </a:lnTo>
                  <a:lnTo>
                    <a:pt x="1498" y="1875"/>
                  </a:lnTo>
                  <a:lnTo>
                    <a:pt x="2104" y="1875"/>
                  </a:lnTo>
                  <a:lnTo>
                    <a:pt x="228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2" name="Freeform 11"/>
            <p:cNvSpPr/>
            <p:nvPr/>
          </p:nvSpPr>
          <p:spPr bwMode="auto">
            <a:xfrm>
              <a:off x="203200" y="3771900"/>
              <a:ext cx="2660650" cy="3086100"/>
            </a:xfrm>
            <a:custGeom>
              <a:avLst/>
              <a:gdLst/>
              <a:ahLst/>
              <a:cxnLst/>
              <a:rect l="0" t="0" r="r" b="b"/>
              <a:pathLst>
                <a:path w="1676" h="1944">
                  <a:moveTo>
                    <a:pt x="1676" y="1944"/>
                  </a:moveTo>
                  <a:lnTo>
                    <a:pt x="264" y="111"/>
                  </a:lnTo>
                  <a:lnTo>
                    <a:pt x="225" y="60"/>
                  </a:lnTo>
                  <a:lnTo>
                    <a:pt x="228" y="60"/>
                  </a:lnTo>
                  <a:lnTo>
                    <a:pt x="264" y="111"/>
                  </a:lnTo>
                  <a:lnTo>
                    <a:pt x="234" y="69"/>
                  </a:lnTo>
                  <a:lnTo>
                    <a:pt x="228" y="57"/>
                  </a:lnTo>
                  <a:lnTo>
                    <a:pt x="222" y="54"/>
                  </a:lnTo>
                  <a:lnTo>
                    <a:pt x="0" y="0"/>
                  </a:lnTo>
                  <a:lnTo>
                    <a:pt x="3" y="3"/>
                  </a:lnTo>
                  <a:lnTo>
                    <a:pt x="1223" y="1944"/>
                  </a:lnTo>
                  <a:lnTo>
                    <a:pt x="1676" y="1944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39673" y="914401"/>
            <a:ext cx="6947127" cy="3488266"/>
          </a:xfrm>
        </p:spPr>
        <p:txBody>
          <a:bodyPr anchor="b">
            <a:normAutofit/>
          </a:bodyPr>
          <a:lstStyle>
            <a:lvl1pPr algn="r">
              <a:defRPr sz="5400">
                <a:effectLst/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924238" y="4402666"/>
            <a:ext cx="5762563" cy="1364531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25773" y="6117336"/>
            <a:ext cx="857473" cy="365125"/>
          </a:xfrm>
        </p:spPr>
        <p:txBody>
          <a:bodyPr/>
          <a:lstStyle/>
          <a:p>
            <a:fld id="{942DA06A-B4D4-431E-9911-B3F162900044}" type="datetimeFigureOut">
              <a:rPr lang="fr-FR" smtClean="0"/>
              <a:pPr/>
              <a:t>16/02/2020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623733" y="6117336"/>
            <a:ext cx="3609438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5320" y="6117336"/>
            <a:ext cx="411480" cy="365125"/>
          </a:xfrm>
        </p:spPr>
        <p:txBody>
          <a:bodyPr/>
          <a:lstStyle/>
          <a:p>
            <a:fld id="{9F859F04-6D69-46D5-968D-1F2DDCED3132}" type="slidenum">
              <a:rPr lang="fr-FR" smtClean="0"/>
              <a:pPr/>
              <a:t>‹N°›</a:t>
            </a:fld>
            <a:endParaRPr lang="fr-FR"/>
          </a:p>
        </p:txBody>
      </p:sp>
      <p:sp>
        <p:nvSpPr>
          <p:cNvPr id="23" name="Freeform 12"/>
          <p:cNvSpPr/>
          <p:nvPr/>
        </p:nvSpPr>
        <p:spPr bwMode="auto">
          <a:xfrm>
            <a:off x="203200" y="3771900"/>
            <a:ext cx="361950" cy="90488"/>
          </a:xfrm>
          <a:custGeom>
            <a:avLst/>
            <a:gdLst/>
            <a:ahLst/>
            <a:cxnLst/>
            <a:rect l="0" t="0" r="r" b="b"/>
            <a:pathLst>
              <a:path w="228" h="57">
                <a:moveTo>
                  <a:pt x="228" y="57"/>
                </a:moveTo>
                <a:lnTo>
                  <a:pt x="0" y="0"/>
                </a:lnTo>
                <a:lnTo>
                  <a:pt x="222" y="54"/>
                </a:lnTo>
                <a:lnTo>
                  <a:pt x="228" y="57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  <p:sp>
        <p:nvSpPr>
          <p:cNvPr id="24" name="Freeform 13"/>
          <p:cNvSpPr/>
          <p:nvPr/>
        </p:nvSpPr>
        <p:spPr bwMode="auto">
          <a:xfrm>
            <a:off x="560388" y="3867150"/>
            <a:ext cx="61913" cy="80963"/>
          </a:xfrm>
          <a:custGeom>
            <a:avLst/>
            <a:gdLst/>
            <a:ahLst/>
            <a:cxnLst/>
            <a:rect l="0" t="0" r="r" b="b"/>
            <a:pathLst>
              <a:path w="39" h="51">
                <a:moveTo>
                  <a:pt x="0" y="0"/>
                </a:moveTo>
                <a:lnTo>
                  <a:pt x="39" y="51"/>
                </a:lnTo>
                <a:lnTo>
                  <a:pt x="3" y="0"/>
                </a:lnTo>
                <a:lnTo>
                  <a:pt x="0" y="0"/>
                </a:lnTo>
                <a:close/>
              </a:path>
            </a:pathLst>
          </a:custGeom>
          <a:solidFill>
            <a:srgbClr val="29ABE2"/>
          </a:solidFill>
          <a:ln>
            <a:noFill/>
          </a:ln>
          <a:extLs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</p:sp>
    </p:spTree>
    <p:extLst>
      <p:ext uri="{BB962C8B-B14F-4D97-AF65-F5344CB8AC3E}">
        <p14:creationId xmlns:p14="http://schemas.microsoft.com/office/powerpoint/2010/main" val="12280845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Image panoramiqu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3" y="4732865"/>
            <a:ext cx="751599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789975" y="932112"/>
            <a:ext cx="6171065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3" y="5299603"/>
            <a:ext cx="751599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A06A-B4D4-431E-9911-B3F162900044}" type="datetimeFigureOut">
              <a:rPr lang="fr-FR" smtClean="0"/>
              <a:pPr/>
              <a:t>16/02/2020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9F04-6D69-46D5-968D-1F2DDCED31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489571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685800"/>
            <a:ext cx="751599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A06A-B4D4-431E-9911-B3F162900044}" type="datetimeFigureOut">
              <a:rPr lang="fr-FR" smtClean="0"/>
              <a:pPr/>
              <a:t>16/02/2020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9F04-6D69-46D5-968D-1F2DDCED31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415759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598235" y="3428999"/>
            <a:ext cx="6631128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3" y="4343400"/>
            <a:ext cx="751599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A06A-B4D4-431E-9911-B3F162900044}" type="datetimeFigureOut">
              <a:rPr lang="fr-FR" smtClean="0"/>
              <a:pPr/>
              <a:t>16/02/2020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9F04-6D69-46D5-968D-1F2DDCED31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23786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3308581"/>
            <a:ext cx="751598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7381"/>
            <a:ext cx="751599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A06A-B4D4-431E-9911-B3F162900044}" type="datetimeFigureOut">
              <a:rPr lang="fr-FR" smtClean="0"/>
              <a:pPr/>
              <a:t>16/02/2020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9F04-6D69-46D5-968D-1F2DDCED31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487716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969421" y="863023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172197" y="2819399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26741" y="685801"/>
            <a:ext cx="6974115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5" y="3886200"/>
            <a:ext cx="751599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775200"/>
            <a:ext cx="751599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A06A-B4D4-431E-9911-B3F162900044}" type="datetimeFigureOut">
              <a:rPr lang="fr-FR" smtClean="0"/>
              <a:pPr/>
              <a:t>16/02/2020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9F04-6D69-46D5-968D-1F2DDCED31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867323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5" y="685801"/>
            <a:ext cx="7515991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13524" y="3505200"/>
            <a:ext cx="7515992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fr-FR" smtClean="0"/>
              <a:t>Modifiez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3524" y="4343400"/>
            <a:ext cx="7515992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A06A-B4D4-431E-9911-B3F162900044}" type="datetimeFigureOut">
              <a:rPr lang="fr-FR" smtClean="0"/>
              <a:pPr/>
              <a:t>16/02/2020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9F04-6D69-46D5-968D-1F2DDCED31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1237838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A06A-B4D4-431E-9911-B3F162900044}" type="datetimeFigureOut">
              <a:rPr lang="fr-FR" smtClean="0"/>
              <a:pPr/>
              <a:t>16/02/2020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9F04-6D69-46D5-968D-1F2DDCED31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537596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01393" y="685800"/>
            <a:ext cx="1328123" cy="5105400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13524" y="685800"/>
            <a:ext cx="6016373" cy="5105400"/>
          </a:xfrm>
        </p:spPr>
        <p:txBody>
          <a:bodyPr vert="eaVert" anchor="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A06A-B4D4-431E-9911-B3F162900044}" type="datetimeFigureOut">
              <a:rPr lang="fr-FR" smtClean="0"/>
              <a:pPr/>
              <a:t>16/02/2020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9F04-6D69-46D5-968D-1F2DDCED31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00872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2133" y="2667000"/>
            <a:ext cx="7704667" cy="3332816"/>
          </a:xfrm>
        </p:spPr>
        <p:txBody>
          <a:bodyPr anchor="ctr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44329" y="6108173"/>
            <a:ext cx="857473" cy="365125"/>
          </a:xfrm>
        </p:spPr>
        <p:txBody>
          <a:bodyPr/>
          <a:lstStyle/>
          <a:p>
            <a:fld id="{942DA06A-B4D4-431E-9911-B3F162900044}" type="datetimeFigureOut">
              <a:rPr lang="fr-FR" smtClean="0"/>
              <a:pPr/>
              <a:t>16/02/2020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972647" y="6108173"/>
            <a:ext cx="5314517" cy="365125"/>
          </a:xfrm>
        </p:spPr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58967" y="6108173"/>
            <a:ext cx="427833" cy="365125"/>
          </a:xfrm>
        </p:spPr>
        <p:txBody>
          <a:bodyPr/>
          <a:lstStyle/>
          <a:p>
            <a:fld id="{9F859F04-6D69-46D5-968D-1F2DDCED31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10545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6995" y="2666998"/>
            <a:ext cx="6699805" cy="2360071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86998" y="5027070"/>
            <a:ext cx="6699802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A06A-B4D4-431E-9911-B3F162900044}" type="datetimeFigureOut">
              <a:rPr lang="fr-FR" smtClean="0"/>
              <a:pPr/>
              <a:t>16/02/2020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73317" y="6116070"/>
            <a:ext cx="413483" cy="365125"/>
          </a:xfrm>
        </p:spPr>
        <p:txBody>
          <a:bodyPr/>
          <a:lstStyle/>
          <a:p>
            <a:fld id="{9F859F04-6D69-46D5-968D-1F2DDCED31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08566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82133" y="685801"/>
            <a:ext cx="7704667" cy="1752599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82133" y="2667000"/>
            <a:ext cx="3739896" cy="336867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46904" y="2667000"/>
            <a:ext cx="3739896" cy="3346824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A06A-B4D4-431E-9911-B3F162900044}" type="datetimeFigureOut">
              <a:rPr lang="fr-FR" smtClean="0"/>
              <a:pPr/>
              <a:t>16/02/2020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9F04-6D69-46D5-968D-1F2DDCED31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640960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29481" y="2658533"/>
            <a:ext cx="345629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13523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61710" y="2667000"/>
            <a:ext cx="3467806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957266" y="3335336"/>
            <a:ext cx="3672248" cy="2665259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A06A-B4D4-431E-9911-B3F162900044}" type="datetimeFigureOut">
              <a:rPr lang="fr-FR" smtClean="0"/>
              <a:pPr/>
              <a:t>16/02/2020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9F04-6D69-46D5-968D-1F2DDCED31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527195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A06A-B4D4-431E-9911-B3F162900044}" type="datetimeFigureOut">
              <a:rPr lang="fr-FR" smtClean="0"/>
              <a:pPr/>
              <a:t>16/02/2020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9F04-6D69-46D5-968D-1F2DDCED31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451751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A06A-B4D4-431E-9911-B3F162900044}" type="datetimeFigureOut">
              <a:rPr lang="fr-FR" smtClean="0"/>
              <a:pPr/>
              <a:t>16/02/2020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9F04-6D69-46D5-968D-1F2DDCED31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593511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3524" y="1600200"/>
            <a:ext cx="2662534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7553" y="685800"/>
            <a:ext cx="4681962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3524" y="2971800"/>
            <a:ext cx="2662534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A06A-B4D4-431E-9911-B3F162900044}" type="datetimeFigureOut">
              <a:rPr lang="fr-FR" smtClean="0"/>
              <a:pPr/>
              <a:t>16/02/2020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9F04-6D69-46D5-968D-1F2DDCED31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31548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2332" y="1752599"/>
            <a:ext cx="4070679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697495" y="914400"/>
            <a:ext cx="2461371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 smtClean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2332" y="3124199"/>
            <a:ext cx="4070679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2DA06A-B4D4-431E-9911-B3F162900044}" type="datetimeFigureOut">
              <a:rPr lang="fr-FR" smtClean="0"/>
              <a:pPr/>
              <a:t>16/02/2020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859F04-6D69-46D5-968D-1F2DDCED31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700688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3"/>
          <p:cNvGrpSpPr/>
          <p:nvPr/>
        </p:nvGrpSpPr>
        <p:grpSpPr>
          <a:xfrm>
            <a:off x="0" y="0"/>
            <a:ext cx="2132013" cy="6858001"/>
            <a:chOff x="0" y="0"/>
            <a:chExt cx="2132013" cy="6858001"/>
          </a:xfrm>
        </p:grpSpPr>
        <p:sp>
          <p:nvSpPr>
            <p:cNvPr id="15" name="Freeform 6"/>
            <p:cNvSpPr/>
            <p:nvPr/>
          </p:nvSpPr>
          <p:spPr bwMode="auto">
            <a:xfrm>
              <a:off x="0" y="0"/>
              <a:ext cx="1073150" cy="5291138"/>
            </a:xfrm>
            <a:custGeom>
              <a:avLst/>
              <a:gdLst/>
              <a:ahLst/>
              <a:cxnLst/>
              <a:rect l="0" t="0" r="r" b="b"/>
              <a:pathLst>
                <a:path w="676" h="3333">
                  <a:moveTo>
                    <a:pt x="0" y="3132"/>
                  </a:moveTo>
                  <a:lnTo>
                    <a:pt x="0" y="3312"/>
                  </a:lnTo>
                  <a:lnTo>
                    <a:pt x="126" y="3333"/>
                  </a:lnTo>
                  <a:lnTo>
                    <a:pt x="676" y="0"/>
                  </a:lnTo>
                  <a:lnTo>
                    <a:pt x="514" y="0"/>
                  </a:lnTo>
                  <a:lnTo>
                    <a:pt x="0" y="313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16" name="Freeform 7"/>
            <p:cNvSpPr/>
            <p:nvPr/>
          </p:nvSpPr>
          <p:spPr bwMode="auto">
            <a:xfrm>
              <a:off x="0" y="0"/>
              <a:ext cx="758825" cy="4624388"/>
            </a:xfrm>
            <a:custGeom>
              <a:avLst/>
              <a:gdLst/>
              <a:ahLst/>
              <a:cxnLst/>
              <a:rect l="0" t="0" r="r" b="b"/>
              <a:pathLst>
                <a:path w="478" h="2913">
                  <a:moveTo>
                    <a:pt x="478" y="0"/>
                  </a:moveTo>
                  <a:lnTo>
                    <a:pt x="318" y="0"/>
                  </a:lnTo>
                  <a:lnTo>
                    <a:pt x="0" y="1938"/>
                  </a:lnTo>
                  <a:lnTo>
                    <a:pt x="0" y="2913"/>
                  </a:lnTo>
                  <a:lnTo>
                    <a:pt x="478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7" name="Freeform 8"/>
            <p:cNvSpPr/>
            <p:nvPr/>
          </p:nvSpPr>
          <p:spPr bwMode="auto">
            <a:xfrm>
              <a:off x="0" y="5662613"/>
              <a:ext cx="906463" cy="1195388"/>
            </a:xfrm>
            <a:custGeom>
              <a:avLst/>
              <a:gdLst/>
              <a:ahLst/>
              <a:cxnLst/>
              <a:rect l="0" t="0" r="r" b="b"/>
              <a:pathLst>
                <a:path w="571" h="753">
                  <a:moveTo>
                    <a:pt x="0" y="0"/>
                  </a:moveTo>
                  <a:lnTo>
                    <a:pt x="0" y="12"/>
                  </a:lnTo>
                  <a:lnTo>
                    <a:pt x="538" y="753"/>
                  </a:lnTo>
                  <a:lnTo>
                    <a:pt x="571" y="75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8" name="Freeform 9"/>
            <p:cNvSpPr/>
            <p:nvPr/>
          </p:nvSpPr>
          <p:spPr bwMode="auto">
            <a:xfrm>
              <a:off x="0" y="5295900"/>
              <a:ext cx="1487488" cy="1562100"/>
            </a:xfrm>
            <a:custGeom>
              <a:avLst/>
              <a:gdLst/>
              <a:ahLst/>
              <a:cxnLst/>
              <a:rect l="0" t="0" r="r" b="b"/>
              <a:pathLst>
                <a:path w="937" h="984">
                  <a:moveTo>
                    <a:pt x="0" y="0"/>
                  </a:moveTo>
                  <a:lnTo>
                    <a:pt x="0" y="3"/>
                  </a:lnTo>
                  <a:lnTo>
                    <a:pt x="901" y="984"/>
                  </a:lnTo>
                  <a:lnTo>
                    <a:pt x="937" y="98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9" name="Freeform 10"/>
            <p:cNvSpPr/>
            <p:nvPr/>
          </p:nvSpPr>
          <p:spPr bwMode="auto">
            <a:xfrm>
              <a:off x="0" y="5257800"/>
              <a:ext cx="2132013" cy="1600200"/>
            </a:xfrm>
            <a:custGeom>
              <a:avLst/>
              <a:gdLst/>
              <a:ahLst/>
              <a:cxnLst/>
              <a:rect l="0" t="0" r="r" b="b"/>
              <a:pathLst>
                <a:path w="1343" h="1008">
                  <a:moveTo>
                    <a:pt x="0" y="24"/>
                  </a:moveTo>
                  <a:lnTo>
                    <a:pt x="937" y="1008"/>
                  </a:lnTo>
                  <a:lnTo>
                    <a:pt x="1343" y="1008"/>
                  </a:lnTo>
                  <a:lnTo>
                    <a:pt x="126" y="21"/>
                  </a:lnTo>
                  <a:lnTo>
                    <a:pt x="0" y="0"/>
                  </a:lnTo>
                  <a:lnTo>
                    <a:pt x="0" y="24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0" name="Freeform 11"/>
            <p:cNvSpPr/>
            <p:nvPr/>
          </p:nvSpPr>
          <p:spPr bwMode="auto">
            <a:xfrm>
              <a:off x="0" y="5357813"/>
              <a:ext cx="1377950" cy="1500188"/>
            </a:xfrm>
            <a:custGeom>
              <a:avLst/>
              <a:gdLst/>
              <a:ahLst/>
              <a:cxnLst/>
              <a:rect l="0" t="0" r="r" b="b"/>
              <a:pathLst>
                <a:path w="868" h="945">
                  <a:moveTo>
                    <a:pt x="0" y="192"/>
                  </a:moveTo>
                  <a:lnTo>
                    <a:pt x="571" y="945"/>
                  </a:lnTo>
                  <a:lnTo>
                    <a:pt x="868" y="945"/>
                  </a:lnTo>
                  <a:lnTo>
                    <a:pt x="0" y="0"/>
                  </a:lnTo>
                  <a:lnTo>
                    <a:pt x="0" y="192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82133" y="457201"/>
            <a:ext cx="7704667" cy="19812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2134" y="2667000"/>
            <a:ext cx="7704666" cy="335699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58679" y="6116070"/>
            <a:ext cx="8574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42DA06A-B4D4-431E-9911-B3F162900044}" type="datetimeFigureOut">
              <a:rPr lang="fr-FR" smtClean="0"/>
              <a:pPr/>
              <a:t>16/02/2020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86997" y="6116070"/>
            <a:ext cx="5314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73317" y="6116070"/>
            <a:ext cx="41348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F859F04-6D69-46D5-968D-1F2DDCED3132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13412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3" r:id="rId1"/>
    <p:sldLayoutId id="2147483784" r:id="rId2"/>
    <p:sldLayoutId id="2147483785" r:id="rId3"/>
    <p:sldLayoutId id="2147483786" r:id="rId4"/>
    <p:sldLayoutId id="2147483787" r:id="rId5"/>
    <p:sldLayoutId id="2147483788" r:id="rId6"/>
    <p:sldLayoutId id="2147483789" r:id="rId7"/>
    <p:sldLayoutId id="2147483790" r:id="rId8"/>
    <p:sldLayoutId id="2147483791" r:id="rId9"/>
    <p:sldLayoutId id="2147483792" r:id="rId10"/>
    <p:sldLayoutId id="2147483793" r:id="rId11"/>
    <p:sldLayoutId id="2147483794" r:id="rId12"/>
    <p:sldLayoutId id="2147483795" r:id="rId13"/>
    <p:sldLayoutId id="2147483796" r:id="rId14"/>
    <p:sldLayoutId id="2147483797" r:id="rId15"/>
    <p:sldLayoutId id="2147483798" r:id="rId16"/>
    <p:sldLayoutId id="214748379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13" Type="http://schemas.openxmlformats.org/officeDocument/2006/relationships/image" Target="../media/image21.jpeg"/><Relationship Id="rId18" Type="http://schemas.openxmlformats.org/officeDocument/2006/relationships/image" Target="../media/image26.png"/><Relationship Id="rId3" Type="http://schemas.openxmlformats.org/officeDocument/2006/relationships/image" Target="../media/image11.jpeg"/><Relationship Id="rId21" Type="http://schemas.openxmlformats.org/officeDocument/2006/relationships/image" Target="../media/image29.jpeg"/><Relationship Id="rId7" Type="http://schemas.openxmlformats.org/officeDocument/2006/relationships/image" Target="../media/image15.jpeg"/><Relationship Id="rId12" Type="http://schemas.openxmlformats.org/officeDocument/2006/relationships/image" Target="../media/image20.jpeg"/><Relationship Id="rId17" Type="http://schemas.openxmlformats.org/officeDocument/2006/relationships/image" Target="../media/image25.jpeg"/><Relationship Id="rId2" Type="http://schemas.openxmlformats.org/officeDocument/2006/relationships/image" Target="../media/image10.jpeg"/><Relationship Id="rId16" Type="http://schemas.openxmlformats.org/officeDocument/2006/relationships/image" Target="../media/image24.jpeg"/><Relationship Id="rId20" Type="http://schemas.openxmlformats.org/officeDocument/2006/relationships/image" Target="../media/image28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jpeg"/><Relationship Id="rId11" Type="http://schemas.openxmlformats.org/officeDocument/2006/relationships/image" Target="../media/image19.jpeg"/><Relationship Id="rId24" Type="http://schemas.openxmlformats.org/officeDocument/2006/relationships/image" Target="../media/image32.jpeg"/><Relationship Id="rId5" Type="http://schemas.openxmlformats.org/officeDocument/2006/relationships/image" Target="../media/image13.jpeg"/><Relationship Id="rId15" Type="http://schemas.openxmlformats.org/officeDocument/2006/relationships/image" Target="../media/image23.jpeg"/><Relationship Id="rId23" Type="http://schemas.openxmlformats.org/officeDocument/2006/relationships/image" Target="../media/image31.jpeg"/><Relationship Id="rId10" Type="http://schemas.openxmlformats.org/officeDocument/2006/relationships/image" Target="../media/image18.jpeg"/><Relationship Id="rId19" Type="http://schemas.openxmlformats.org/officeDocument/2006/relationships/image" Target="../media/image27.jpeg"/><Relationship Id="rId4" Type="http://schemas.openxmlformats.org/officeDocument/2006/relationships/image" Target="../media/image12.jpeg"/><Relationship Id="rId9" Type="http://schemas.openxmlformats.org/officeDocument/2006/relationships/image" Target="../media/image17.jpeg"/><Relationship Id="rId14" Type="http://schemas.openxmlformats.org/officeDocument/2006/relationships/image" Target="../media/image22.jpeg"/><Relationship Id="rId22" Type="http://schemas.openxmlformats.org/officeDocument/2006/relationships/image" Target="../media/image30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jpeg"/><Relationship Id="rId13" Type="http://schemas.openxmlformats.org/officeDocument/2006/relationships/image" Target="../media/image43.jpeg"/><Relationship Id="rId3" Type="http://schemas.openxmlformats.org/officeDocument/2006/relationships/image" Target="../media/image33.jpeg"/><Relationship Id="rId7" Type="http://schemas.openxmlformats.org/officeDocument/2006/relationships/image" Target="../media/image37.jpeg"/><Relationship Id="rId12" Type="http://schemas.openxmlformats.org/officeDocument/2006/relationships/image" Target="../media/image42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jpeg"/><Relationship Id="rId11" Type="http://schemas.openxmlformats.org/officeDocument/2006/relationships/image" Target="../media/image41.jpeg"/><Relationship Id="rId5" Type="http://schemas.openxmlformats.org/officeDocument/2006/relationships/image" Target="../media/image35.jpeg"/><Relationship Id="rId15" Type="http://schemas.openxmlformats.org/officeDocument/2006/relationships/image" Target="../media/image45.jpeg"/><Relationship Id="rId10" Type="http://schemas.openxmlformats.org/officeDocument/2006/relationships/image" Target="../media/image40.jpg"/><Relationship Id="rId4" Type="http://schemas.openxmlformats.org/officeDocument/2006/relationships/image" Target="../media/image34.png"/><Relationship Id="rId9" Type="http://schemas.openxmlformats.org/officeDocument/2006/relationships/image" Target="../media/image39.jpeg"/><Relationship Id="rId14" Type="http://schemas.openxmlformats.org/officeDocument/2006/relationships/image" Target="../media/image44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2734349" y="2967335"/>
            <a:ext cx="367530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fr-FR" sz="5400" b="1" cap="none" spc="0" dirty="0" smtClean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Année 2016</a:t>
            </a:r>
            <a:endParaRPr lang="fr-FR" sz="5400" b="1" cap="none" spc="0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  <a:effectLst>
                <a:outerShdw dist="38100" dir="2700000" algn="bl" rotWithShape="0">
                  <a:schemeClr val="accent5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319350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DSCN2660.jpg"/>
          <p:cNvPicPr>
            <a:picLocks noChangeAspect="1"/>
          </p:cNvPicPr>
          <p:nvPr/>
        </p:nvPicPr>
        <p:blipFill>
          <a:blip r:embed="rId2" cstate="print"/>
          <a:srcRect l="30003" r="9990"/>
          <a:stretch>
            <a:fillRect/>
          </a:stretch>
        </p:blipFill>
        <p:spPr>
          <a:xfrm>
            <a:off x="619150" y="3405294"/>
            <a:ext cx="1440000" cy="1799800"/>
          </a:xfrm>
          <a:prstGeom prst="rect">
            <a:avLst/>
          </a:prstGeom>
        </p:spPr>
      </p:pic>
      <p:pic>
        <p:nvPicPr>
          <p:cNvPr id="8" name="Image 7" descr="DSCN0700.jpg"/>
          <p:cNvPicPr>
            <a:picLocks noChangeAspect="1"/>
          </p:cNvPicPr>
          <p:nvPr/>
        </p:nvPicPr>
        <p:blipFill>
          <a:blip r:embed="rId3" cstate="print"/>
          <a:srcRect l="25717" r="14276"/>
          <a:stretch>
            <a:fillRect/>
          </a:stretch>
        </p:blipFill>
        <p:spPr>
          <a:xfrm>
            <a:off x="7164288" y="836712"/>
            <a:ext cx="1440160" cy="1800000"/>
          </a:xfrm>
          <a:prstGeom prst="rect">
            <a:avLst/>
          </a:prstGeom>
        </p:spPr>
      </p:pic>
      <p:pic>
        <p:nvPicPr>
          <p:cNvPr id="1026" name="Picture 2" descr="E:\CYCLOS\2011\ag  michel\velo 2012 06 25 301.jpg"/>
          <p:cNvPicPr>
            <a:picLocks noChangeAspect="1" noChangeArrowheads="1"/>
          </p:cNvPicPr>
          <p:nvPr/>
        </p:nvPicPr>
        <p:blipFill>
          <a:blip r:embed="rId4" cstate="print"/>
          <a:srcRect l="21433" r="18555"/>
          <a:stretch>
            <a:fillRect/>
          </a:stretch>
        </p:blipFill>
        <p:spPr bwMode="auto">
          <a:xfrm>
            <a:off x="3779912" y="836712"/>
            <a:ext cx="1440000" cy="1799800"/>
          </a:xfrm>
          <a:prstGeom prst="rect">
            <a:avLst/>
          </a:prstGeom>
          <a:noFill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54" r="11944"/>
          <a:stretch/>
        </p:blipFill>
        <p:spPr bwMode="auto">
          <a:xfrm>
            <a:off x="590550" y="844749"/>
            <a:ext cx="1399378" cy="1800000"/>
          </a:xfrm>
          <a:prstGeom prst="rect">
            <a:avLst/>
          </a:prstGeom>
          <a:noFill/>
        </p:spPr>
      </p:pic>
      <p:sp>
        <p:nvSpPr>
          <p:cNvPr id="14" name="ZoneTexte 13"/>
          <p:cNvSpPr txBox="1"/>
          <p:nvPr/>
        </p:nvSpPr>
        <p:spPr>
          <a:xfrm>
            <a:off x="467704" y="2780928"/>
            <a:ext cx="1440000" cy="461665"/>
          </a:xfrm>
          <a:prstGeom prst="rect">
            <a:avLst/>
          </a:prstGeom>
          <a:noFill/>
          <a:ln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Président 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Pierre-Yves Noël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ZoneTexte 15"/>
          <p:cNvSpPr txBox="1"/>
          <p:nvPr/>
        </p:nvSpPr>
        <p:spPr>
          <a:xfrm>
            <a:off x="2182566" y="5421518"/>
            <a:ext cx="1440000" cy="461665"/>
          </a:xfrm>
          <a:prstGeom prst="rect">
            <a:avLst/>
          </a:prstGeom>
          <a:noFill/>
          <a:ln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Secrétaire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Patrice </a:t>
            </a:r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Préteux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7" name="ZoneTexte 16"/>
          <p:cNvSpPr txBox="1"/>
          <p:nvPr/>
        </p:nvSpPr>
        <p:spPr>
          <a:xfrm>
            <a:off x="3779912" y="2780928"/>
            <a:ext cx="1440000" cy="461665"/>
          </a:xfrm>
          <a:prstGeom prst="rect">
            <a:avLst/>
          </a:prstGeom>
          <a:noFill/>
          <a:ln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Trésorier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Christian Drobecq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9" name="ZoneTexte 18"/>
          <p:cNvSpPr txBox="1"/>
          <p:nvPr/>
        </p:nvSpPr>
        <p:spPr>
          <a:xfrm>
            <a:off x="7236296" y="2780928"/>
            <a:ext cx="1440000" cy="461665"/>
          </a:xfrm>
          <a:prstGeom prst="rect">
            <a:avLst/>
          </a:prstGeom>
          <a:noFill/>
          <a:ln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Responsable VTT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Jean-Luc Dubray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0" name="ZoneTexte 19"/>
          <p:cNvSpPr txBox="1"/>
          <p:nvPr/>
        </p:nvSpPr>
        <p:spPr>
          <a:xfrm>
            <a:off x="5508104" y="2780928"/>
            <a:ext cx="1440000" cy="461665"/>
          </a:xfrm>
          <a:prstGeom prst="rect">
            <a:avLst/>
          </a:prstGeom>
          <a:noFill/>
          <a:ln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Sécurité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Bernard </a:t>
            </a:r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Coutable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1" name="ZoneTexte 20"/>
          <p:cNvSpPr txBox="1"/>
          <p:nvPr/>
        </p:nvSpPr>
        <p:spPr>
          <a:xfrm>
            <a:off x="1358791" y="315532"/>
            <a:ext cx="6476453" cy="400110"/>
          </a:xfrm>
          <a:prstGeom prst="rect">
            <a:avLst/>
          </a:prstGeom>
          <a:noFill/>
          <a:ln cmpd="dbl"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fr-FR" sz="2000" dirty="0" smtClean="0">
                <a:latin typeface="Arial" pitchFamily="34" charset="0"/>
                <a:cs typeface="Arial" pitchFamily="34" charset="0"/>
              </a:rPr>
              <a:t>RANDONNEURS MODÉNIENS  : BUREAU </a:t>
            </a:r>
            <a:r>
              <a:rPr lang="fr-FR" sz="2000" dirty="0" smtClean="0">
                <a:latin typeface="Arial" pitchFamily="34" charset="0"/>
                <a:cs typeface="Arial" pitchFamily="34" charset="0"/>
              </a:rPr>
              <a:t>2015-2016</a:t>
            </a:r>
            <a:endParaRPr lang="fr-FR" sz="20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2" name="ZoneTexte 21"/>
          <p:cNvSpPr txBox="1"/>
          <p:nvPr/>
        </p:nvSpPr>
        <p:spPr>
          <a:xfrm>
            <a:off x="619150" y="5421518"/>
            <a:ext cx="1440000" cy="461665"/>
          </a:xfrm>
          <a:prstGeom prst="rect">
            <a:avLst/>
          </a:prstGeom>
          <a:noFill/>
          <a:ln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Vice-Président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Michel Pellé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3" name="ZoneTexte 22"/>
          <p:cNvSpPr txBox="1"/>
          <p:nvPr/>
        </p:nvSpPr>
        <p:spPr>
          <a:xfrm>
            <a:off x="2104714" y="2756307"/>
            <a:ext cx="1440000" cy="461665"/>
          </a:xfrm>
          <a:prstGeom prst="rect">
            <a:avLst/>
          </a:prstGeom>
          <a:noFill/>
          <a:ln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Secrétaire Adjoint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Annick Leroux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4" name="ZoneTexte 23"/>
          <p:cNvSpPr txBox="1"/>
          <p:nvPr/>
        </p:nvSpPr>
        <p:spPr>
          <a:xfrm>
            <a:off x="3778216" y="5444294"/>
            <a:ext cx="1440000" cy="461665"/>
          </a:xfrm>
          <a:prstGeom prst="rect">
            <a:avLst/>
          </a:prstGeom>
          <a:noFill/>
          <a:ln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Trésorier-Adjoint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Didier Crochet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7" name="Picture 29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79" r="-3571" b="23128"/>
          <a:stretch/>
        </p:blipFill>
        <p:spPr bwMode="auto">
          <a:xfrm>
            <a:off x="2091912" y="781883"/>
            <a:ext cx="1441160" cy="180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" name="Image 25" descr="Copie (2) de DSC00160.jpg"/>
          <p:cNvPicPr>
            <a:picLocks noChangeAspect="1"/>
          </p:cNvPicPr>
          <p:nvPr/>
        </p:nvPicPr>
        <p:blipFill>
          <a:blip r:embed="rId7" cstate="print"/>
          <a:srcRect l="19462" r="15666"/>
          <a:stretch>
            <a:fillRect/>
          </a:stretch>
        </p:blipFill>
        <p:spPr>
          <a:xfrm>
            <a:off x="5466752" y="892289"/>
            <a:ext cx="1440150" cy="1800000"/>
          </a:xfrm>
          <a:prstGeom prst="rect">
            <a:avLst/>
          </a:prstGeom>
        </p:spPr>
      </p:pic>
      <p:pic>
        <p:nvPicPr>
          <p:cNvPr id="29" name="Image 28"/>
          <p:cNvPicPr>
            <a:picLocks noChangeAspect="1"/>
          </p:cNvPicPr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91" t="-219" r="13402" b="219"/>
          <a:stretch/>
        </p:blipFill>
        <p:spPr>
          <a:xfrm>
            <a:off x="3791706" y="3477349"/>
            <a:ext cx="1440160" cy="1800000"/>
          </a:xfrm>
          <a:prstGeom prst="rect">
            <a:avLst/>
          </a:prstGeom>
        </p:spPr>
      </p:pic>
      <p:pic>
        <p:nvPicPr>
          <p:cNvPr id="31" name="Picture 12"/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479" t="2575" r="19857" b="1750"/>
          <a:stretch/>
        </p:blipFill>
        <p:spPr bwMode="auto">
          <a:xfrm>
            <a:off x="2228290" y="3392397"/>
            <a:ext cx="1316424" cy="179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Copie (2) de DSC00147.jpg"/>
          <p:cNvPicPr>
            <a:picLocks noChangeAspect="1"/>
          </p:cNvPicPr>
          <p:nvPr/>
        </p:nvPicPr>
        <p:blipFill>
          <a:blip r:embed="rId2" cstate="print"/>
          <a:srcRect l="9553" r="14020"/>
          <a:stretch>
            <a:fillRect/>
          </a:stretch>
        </p:blipFill>
        <p:spPr>
          <a:xfrm>
            <a:off x="395537" y="44744"/>
            <a:ext cx="921717" cy="1080000"/>
          </a:xfrm>
          <a:prstGeom prst="rect">
            <a:avLst/>
          </a:prstGeom>
        </p:spPr>
      </p:pic>
      <p:pic>
        <p:nvPicPr>
          <p:cNvPr id="6" name="Image 5" descr="DSC00128.jpg"/>
          <p:cNvPicPr>
            <a:picLocks noChangeAspect="1"/>
          </p:cNvPicPr>
          <p:nvPr/>
        </p:nvPicPr>
        <p:blipFill>
          <a:blip r:embed="rId3" cstate="print"/>
          <a:srcRect l="21002" r="18991"/>
          <a:stretch>
            <a:fillRect/>
          </a:stretch>
        </p:blipFill>
        <p:spPr>
          <a:xfrm>
            <a:off x="1835697" y="44744"/>
            <a:ext cx="864090" cy="1080000"/>
          </a:xfrm>
          <a:prstGeom prst="rect">
            <a:avLst/>
          </a:prstGeom>
        </p:spPr>
      </p:pic>
      <p:pic>
        <p:nvPicPr>
          <p:cNvPr id="7" name="Image 6" descr="Copie (2) de DSC00148.jpg"/>
          <p:cNvPicPr>
            <a:picLocks noChangeAspect="1"/>
          </p:cNvPicPr>
          <p:nvPr/>
        </p:nvPicPr>
        <p:blipFill>
          <a:blip r:embed="rId4" cstate="print"/>
          <a:srcRect l="8095" r="23333"/>
          <a:stretch>
            <a:fillRect/>
          </a:stretch>
        </p:blipFill>
        <p:spPr>
          <a:xfrm>
            <a:off x="3175045" y="31096"/>
            <a:ext cx="888780" cy="1080000"/>
          </a:xfrm>
          <a:prstGeom prst="rect">
            <a:avLst/>
          </a:prstGeom>
        </p:spPr>
      </p:pic>
      <p:pic>
        <p:nvPicPr>
          <p:cNvPr id="13" name="Image 12" descr="Copie de DSC00177.jpg"/>
          <p:cNvPicPr>
            <a:picLocks noChangeAspect="1"/>
          </p:cNvPicPr>
          <p:nvPr/>
        </p:nvPicPr>
        <p:blipFill>
          <a:blip r:embed="rId5" cstate="print"/>
          <a:srcRect l="13594" r="18433"/>
          <a:stretch>
            <a:fillRect/>
          </a:stretch>
        </p:blipFill>
        <p:spPr>
          <a:xfrm>
            <a:off x="4571999" y="15127"/>
            <a:ext cx="864090" cy="1080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 noChangeArrowheads="1"/>
          </p:cNvPicPr>
          <p:nvPr/>
        </p:nvPicPr>
        <p:blipFill>
          <a:blip r:embed="rId6" cstate="print"/>
          <a:srcRect l="26772" r="10760"/>
          <a:stretch>
            <a:fillRect/>
          </a:stretch>
        </p:blipFill>
        <p:spPr bwMode="auto">
          <a:xfrm>
            <a:off x="7570092" y="-27559"/>
            <a:ext cx="864090" cy="10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Image 15" descr="100_2316.jpg"/>
          <p:cNvPicPr>
            <a:picLocks noChangeAspect="1"/>
          </p:cNvPicPr>
          <p:nvPr/>
        </p:nvPicPr>
        <p:blipFill>
          <a:blip r:embed="rId7" cstate="print"/>
          <a:srcRect b="3990"/>
          <a:stretch>
            <a:fillRect/>
          </a:stretch>
        </p:blipFill>
        <p:spPr>
          <a:xfrm>
            <a:off x="473594" y="1631946"/>
            <a:ext cx="843660" cy="1080000"/>
          </a:xfrm>
          <a:prstGeom prst="rect">
            <a:avLst/>
          </a:prstGeom>
        </p:spPr>
      </p:pic>
      <p:pic>
        <p:nvPicPr>
          <p:cNvPr id="17" name="Image 16" descr="Copie (2) de DSC00130.jpg"/>
          <p:cNvPicPr>
            <a:picLocks noChangeAspect="1"/>
          </p:cNvPicPr>
          <p:nvPr/>
        </p:nvPicPr>
        <p:blipFill>
          <a:blip r:embed="rId8" cstate="print"/>
          <a:srcRect l="8748"/>
          <a:stretch>
            <a:fillRect/>
          </a:stretch>
        </p:blipFill>
        <p:spPr>
          <a:xfrm>
            <a:off x="1781629" y="1631946"/>
            <a:ext cx="901350" cy="1080000"/>
          </a:xfrm>
          <a:prstGeom prst="rect">
            <a:avLst/>
          </a:prstGeom>
        </p:spPr>
      </p:pic>
      <p:sp>
        <p:nvSpPr>
          <p:cNvPr id="70" name="ZoneTexte 69"/>
          <p:cNvSpPr txBox="1"/>
          <p:nvPr/>
        </p:nvSpPr>
        <p:spPr>
          <a:xfrm>
            <a:off x="323529" y="1115985"/>
            <a:ext cx="1080120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Armer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Jean-Marie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8" name="ZoneTexte 27"/>
          <p:cNvSpPr txBox="1"/>
          <p:nvPr/>
        </p:nvSpPr>
        <p:spPr>
          <a:xfrm>
            <a:off x="1763689" y="1115985"/>
            <a:ext cx="1080120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Armer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Françoise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0" name="ZoneTexte 29"/>
          <p:cNvSpPr txBox="1"/>
          <p:nvPr/>
        </p:nvSpPr>
        <p:spPr>
          <a:xfrm>
            <a:off x="3059832" y="1115985"/>
            <a:ext cx="1080120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Bloch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Geneviève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6" name="ZoneTexte 35"/>
          <p:cNvSpPr txBox="1"/>
          <p:nvPr/>
        </p:nvSpPr>
        <p:spPr>
          <a:xfrm>
            <a:off x="4427983" y="1095127"/>
            <a:ext cx="1080120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Delage Roger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8" name="ZoneTexte 37"/>
          <p:cNvSpPr txBox="1"/>
          <p:nvPr/>
        </p:nvSpPr>
        <p:spPr>
          <a:xfrm>
            <a:off x="7380312" y="1059312"/>
            <a:ext cx="1152128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Diringer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  Jean-François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9" name="ZoneTexte 38"/>
          <p:cNvSpPr txBox="1"/>
          <p:nvPr/>
        </p:nvSpPr>
        <p:spPr>
          <a:xfrm>
            <a:off x="233724" y="2712066"/>
            <a:ext cx="1368152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Durand 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Marie-Thérèse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1681065" y="2712066"/>
            <a:ext cx="1080120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Favereau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 Pierre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5" name="Image 64" descr="Claude Fotzer.jpg"/>
          <p:cNvPicPr>
            <a:picLocks noChangeAspect="1"/>
          </p:cNvPicPr>
          <p:nvPr/>
        </p:nvPicPr>
        <p:blipFill>
          <a:blip r:embed="rId9" cstate="print"/>
          <a:srcRect l="17330" r="16814"/>
          <a:stretch>
            <a:fillRect/>
          </a:stretch>
        </p:blipFill>
        <p:spPr>
          <a:xfrm>
            <a:off x="4644008" y="1631946"/>
            <a:ext cx="820891" cy="1080000"/>
          </a:xfrm>
          <a:prstGeom prst="rect">
            <a:avLst/>
          </a:prstGeom>
        </p:spPr>
      </p:pic>
      <p:sp>
        <p:nvSpPr>
          <p:cNvPr id="66" name="ZoneTexte 65"/>
          <p:cNvSpPr txBox="1"/>
          <p:nvPr/>
        </p:nvSpPr>
        <p:spPr>
          <a:xfrm>
            <a:off x="4499991" y="2711946"/>
            <a:ext cx="1080120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Foltzer</a:t>
            </a:r>
            <a:endParaRPr lang="fr-FR" sz="1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Claude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9" name="Image 68" descr="Copie de DSC00148.jpg"/>
          <p:cNvPicPr>
            <a:picLocks noChangeAspect="1"/>
          </p:cNvPicPr>
          <p:nvPr/>
        </p:nvPicPr>
        <p:blipFill>
          <a:blip r:embed="rId10" cstate="print"/>
          <a:srcRect l="19012" r="4940"/>
          <a:stretch>
            <a:fillRect/>
          </a:stretch>
        </p:blipFill>
        <p:spPr>
          <a:xfrm>
            <a:off x="4651359" y="3228027"/>
            <a:ext cx="864090" cy="1080000"/>
          </a:xfrm>
          <a:prstGeom prst="rect">
            <a:avLst/>
          </a:prstGeom>
        </p:spPr>
      </p:pic>
      <p:sp>
        <p:nvSpPr>
          <p:cNvPr id="73" name="ZoneTexte 72"/>
          <p:cNvSpPr txBox="1"/>
          <p:nvPr/>
        </p:nvSpPr>
        <p:spPr>
          <a:xfrm>
            <a:off x="372841" y="4351219"/>
            <a:ext cx="1080120" cy="646331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Gaultier Patrick	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4" name="ZoneTexte 73"/>
          <p:cNvSpPr txBox="1"/>
          <p:nvPr/>
        </p:nvSpPr>
        <p:spPr>
          <a:xfrm>
            <a:off x="4507343" y="4380155"/>
            <a:ext cx="1080120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Gerbault Michel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5" name="Image 74" descr="P1050307-001.JPG"/>
          <p:cNvPicPr>
            <a:picLocks noChangeAspect="1"/>
          </p:cNvPicPr>
          <p:nvPr/>
        </p:nvPicPr>
        <p:blipFill>
          <a:blip r:embed="rId11" cstate="print"/>
          <a:srcRect l="6860"/>
          <a:stretch>
            <a:fillRect/>
          </a:stretch>
        </p:blipFill>
        <p:spPr>
          <a:xfrm>
            <a:off x="471017" y="3199211"/>
            <a:ext cx="837928" cy="1080000"/>
          </a:xfrm>
          <a:prstGeom prst="rect">
            <a:avLst/>
          </a:prstGeom>
        </p:spPr>
      </p:pic>
      <p:pic>
        <p:nvPicPr>
          <p:cNvPr id="79" name="Image 78" descr="P1050303-001.JPG"/>
          <p:cNvPicPr>
            <a:picLocks noChangeAspect="1"/>
          </p:cNvPicPr>
          <p:nvPr/>
        </p:nvPicPr>
        <p:blipFill>
          <a:blip r:embed="rId12" cstate="print"/>
          <a:srcRect b="9418"/>
          <a:stretch>
            <a:fillRect/>
          </a:stretch>
        </p:blipFill>
        <p:spPr>
          <a:xfrm>
            <a:off x="6139616" y="3185735"/>
            <a:ext cx="839910" cy="1080000"/>
          </a:xfrm>
          <a:prstGeom prst="rect">
            <a:avLst/>
          </a:prstGeom>
        </p:spPr>
      </p:pic>
      <p:sp>
        <p:nvSpPr>
          <p:cNvPr id="83" name="ZoneTexte 82"/>
          <p:cNvSpPr txBox="1"/>
          <p:nvPr/>
        </p:nvSpPr>
        <p:spPr>
          <a:xfrm>
            <a:off x="6019511" y="4379490"/>
            <a:ext cx="1080120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Horeau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 Michel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86" name="Image 85" descr="IMG_0361.jp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7567990" y="3228129"/>
            <a:ext cx="904500" cy="1080000"/>
          </a:xfrm>
          <a:prstGeom prst="rect">
            <a:avLst/>
          </a:prstGeom>
        </p:spPr>
      </p:pic>
      <p:sp>
        <p:nvSpPr>
          <p:cNvPr id="87" name="ZoneTexte 86"/>
          <p:cNvSpPr txBox="1"/>
          <p:nvPr/>
        </p:nvSpPr>
        <p:spPr>
          <a:xfrm>
            <a:off x="7495982" y="4344113"/>
            <a:ext cx="1080120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Jossier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  Franck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2" name="Image 51" descr="Copie (2) de DSC00161.jpg"/>
          <p:cNvPicPr>
            <a:picLocks noChangeAspect="1"/>
          </p:cNvPicPr>
          <p:nvPr/>
        </p:nvPicPr>
        <p:blipFill>
          <a:blip r:embed="rId14" cstate="print"/>
          <a:srcRect l="10952" r="16036"/>
          <a:stretch>
            <a:fillRect/>
          </a:stretch>
        </p:blipFill>
        <p:spPr>
          <a:xfrm>
            <a:off x="6135380" y="-56162"/>
            <a:ext cx="864100" cy="1080000"/>
          </a:xfrm>
          <a:prstGeom prst="rect">
            <a:avLst/>
          </a:prstGeom>
        </p:spPr>
      </p:pic>
      <p:sp>
        <p:nvSpPr>
          <p:cNvPr id="53" name="ZoneTexte 52"/>
          <p:cNvSpPr txBox="1"/>
          <p:nvPr/>
        </p:nvSpPr>
        <p:spPr>
          <a:xfrm>
            <a:off x="6012160" y="1095127"/>
            <a:ext cx="1080120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Deschamps Pierre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5" name="Image 54" descr="Copie (2) de DSC00140.jpg"/>
          <p:cNvPicPr>
            <a:picLocks noChangeAspect="1"/>
          </p:cNvPicPr>
          <p:nvPr/>
        </p:nvPicPr>
        <p:blipFill>
          <a:blip r:embed="rId15" cstate="print"/>
          <a:srcRect l="11050" t="6155" r="31309"/>
          <a:stretch>
            <a:fillRect/>
          </a:stretch>
        </p:blipFill>
        <p:spPr>
          <a:xfrm>
            <a:off x="431541" y="4847814"/>
            <a:ext cx="864096" cy="1098025"/>
          </a:xfrm>
          <a:prstGeom prst="rect">
            <a:avLst/>
          </a:prstGeom>
        </p:spPr>
      </p:pic>
      <p:sp>
        <p:nvSpPr>
          <p:cNvPr id="56" name="ZoneTexte 55"/>
          <p:cNvSpPr txBox="1"/>
          <p:nvPr/>
        </p:nvSpPr>
        <p:spPr>
          <a:xfrm>
            <a:off x="293349" y="5983745"/>
            <a:ext cx="1080120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Labbé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 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 Alain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7" name="Image 56" descr="Copie (2) de DSC00149.jpg"/>
          <p:cNvPicPr>
            <a:picLocks noChangeAspect="1"/>
          </p:cNvPicPr>
          <p:nvPr/>
        </p:nvPicPr>
        <p:blipFill>
          <a:blip r:embed="rId16" cstate="print"/>
          <a:srcRect l="20524" t="5716" r="19407" b="8561"/>
          <a:stretch>
            <a:fillRect/>
          </a:stretch>
        </p:blipFill>
        <p:spPr>
          <a:xfrm>
            <a:off x="4614504" y="4869160"/>
            <a:ext cx="864000" cy="1079992"/>
          </a:xfrm>
          <a:prstGeom prst="rect">
            <a:avLst/>
          </a:prstGeom>
        </p:spPr>
      </p:pic>
      <p:sp>
        <p:nvSpPr>
          <p:cNvPr id="60" name="ZoneTexte 59"/>
          <p:cNvSpPr txBox="1"/>
          <p:nvPr/>
        </p:nvSpPr>
        <p:spPr>
          <a:xfrm>
            <a:off x="4470488" y="5991671"/>
            <a:ext cx="1080120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Leroux 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Patrick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1" name="Image 60" descr="Copie (2) de DSC00138.jpg"/>
          <p:cNvPicPr>
            <a:picLocks noChangeAspect="1"/>
          </p:cNvPicPr>
          <p:nvPr/>
        </p:nvPicPr>
        <p:blipFill>
          <a:blip r:embed="rId17" cstate="print"/>
          <a:srcRect l="18464" t="11432" r="28783"/>
          <a:stretch>
            <a:fillRect/>
          </a:stretch>
        </p:blipFill>
        <p:spPr>
          <a:xfrm>
            <a:off x="6102608" y="4977400"/>
            <a:ext cx="892085" cy="1152128"/>
          </a:xfrm>
          <a:prstGeom prst="rect">
            <a:avLst/>
          </a:prstGeom>
        </p:spPr>
      </p:pic>
      <p:sp>
        <p:nvSpPr>
          <p:cNvPr id="62" name="ZoneTexte 61"/>
          <p:cNvSpPr txBox="1"/>
          <p:nvPr/>
        </p:nvSpPr>
        <p:spPr>
          <a:xfrm>
            <a:off x="6086447" y="6201536"/>
            <a:ext cx="1080120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Lignelet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Joël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940" y="5013464"/>
            <a:ext cx="1079500" cy="1597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4" name="Image 53" descr="Copie de DSC00132.jpg"/>
          <p:cNvPicPr>
            <a:picLocks noChangeAspect="1"/>
          </p:cNvPicPr>
          <p:nvPr/>
        </p:nvPicPr>
        <p:blipFill>
          <a:blip r:embed="rId19" cstate="print"/>
          <a:srcRect l="13265" r="20406"/>
          <a:stretch>
            <a:fillRect/>
          </a:stretch>
        </p:blipFill>
        <p:spPr>
          <a:xfrm>
            <a:off x="3197554" y="4888144"/>
            <a:ext cx="864100" cy="1080000"/>
          </a:xfrm>
          <a:prstGeom prst="rect">
            <a:avLst/>
          </a:prstGeom>
        </p:spPr>
      </p:pic>
      <p:sp>
        <p:nvSpPr>
          <p:cNvPr id="63" name="ZoneTexte 62"/>
          <p:cNvSpPr txBox="1"/>
          <p:nvPr/>
        </p:nvSpPr>
        <p:spPr>
          <a:xfrm>
            <a:off x="3079595" y="6015177"/>
            <a:ext cx="1080120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Leprêtre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Bernard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4" name="ZoneTexte 63"/>
          <p:cNvSpPr txBox="1"/>
          <p:nvPr/>
        </p:nvSpPr>
        <p:spPr>
          <a:xfrm>
            <a:off x="7527958" y="2672776"/>
            <a:ext cx="1080120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Gaultier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Chantal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 rotWithShape="1"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0" t="2981" r="46159" b="25511"/>
          <a:stretch/>
        </p:blipFill>
        <p:spPr>
          <a:xfrm>
            <a:off x="7617004" y="1612032"/>
            <a:ext cx="835200" cy="1102315"/>
          </a:xfrm>
          <a:prstGeom prst="rect">
            <a:avLst/>
          </a:prstGeom>
        </p:spPr>
      </p:pic>
      <p:pic>
        <p:nvPicPr>
          <p:cNvPr id="49" name="Image 48" descr="Copie de DSC00176.jpg"/>
          <p:cNvPicPr>
            <a:picLocks noChangeAspect="1"/>
          </p:cNvPicPr>
          <p:nvPr/>
        </p:nvPicPr>
        <p:blipFill>
          <a:blip r:embed="rId21" cstate="print"/>
          <a:srcRect l="9036" r="601"/>
          <a:stretch>
            <a:fillRect/>
          </a:stretch>
        </p:blipFill>
        <p:spPr>
          <a:xfrm>
            <a:off x="6175439" y="1592776"/>
            <a:ext cx="864090" cy="1080000"/>
          </a:xfrm>
          <a:prstGeom prst="rect">
            <a:avLst/>
          </a:prstGeom>
        </p:spPr>
      </p:pic>
      <p:sp>
        <p:nvSpPr>
          <p:cNvPr id="50" name="ZoneTexte 49"/>
          <p:cNvSpPr txBox="1"/>
          <p:nvPr/>
        </p:nvSpPr>
        <p:spPr>
          <a:xfrm>
            <a:off x="6113829" y="2672775"/>
            <a:ext cx="1061816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Gandemer</a:t>
            </a:r>
            <a:endParaRPr lang="fr-FR" sz="1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Nadine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59" name="Image 58" descr="Copie de DSC00159.jpg"/>
          <p:cNvPicPr>
            <a:picLocks noChangeAspect="1"/>
          </p:cNvPicPr>
          <p:nvPr/>
        </p:nvPicPr>
        <p:blipFill>
          <a:blip r:embed="rId22" cstate="print"/>
          <a:srcRect l="8331" r="8363"/>
          <a:stretch>
            <a:fillRect/>
          </a:stretch>
        </p:blipFill>
        <p:spPr>
          <a:xfrm>
            <a:off x="3239906" y="1637790"/>
            <a:ext cx="864096" cy="1080000"/>
          </a:xfrm>
          <a:prstGeom prst="rect">
            <a:avLst/>
          </a:prstGeom>
        </p:spPr>
      </p:pic>
      <p:sp>
        <p:nvSpPr>
          <p:cNvPr id="68" name="ZoneTexte 67"/>
          <p:cNvSpPr txBox="1"/>
          <p:nvPr/>
        </p:nvSpPr>
        <p:spPr>
          <a:xfrm>
            <a:off x="3175045" y="2734824"/>
            <a:ext cx="1061816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Fleuriau</a:t>
            </a:r>
            <a:endParaRPr lang="fr-FR" sz="1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Pascal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6" name="Image 75"/>
          <p:cNvPicPr>
            <a:picLocks noChangeAspect="1"/>
          </p:cNvPicPr>
          <p:nvPr/>
        </p:nvPicPr>
        <p:blipFill rotWithShape="1"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284" r="19991"/>
          <a:stretch/>
        </p:blipFill>
        <p:spPr>
          <a:xfrm rot="5400000">
            <a:off x="1617589" y="3270607"/>
            <a:ext cx="1152128" cy="958136"/>
          </a:xfrm>
          <a:prstGeom prst="rect">
            <a:avLst/>
          </a:prstGeom>
        </p:spPr>
      </p:pic>
      <p:sp>
        <p:nvSpPr>
          <p:cNvPr id="81" name="ZoneTexte 80"/>
          <p:cNvSpPr txBox="1"/>
          <p:nvPr/>
        </p:nvSpPr>
        <p:spPr>
          <a:xfrm>
            <a:off x="1687139" y="4403018"/>
            <a:ext cx="1061816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Guilpain</a:t>
            </a:r>
            <a:endParaRPr lang="fr-FR" sz="1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Suzanne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ZoneTexte 81"/>
          <p:cNvSpPr txBox="1"/>
          <p:nvPr/>
        </p:nvSpPr>
        <p:spPr>
          <a:xfrm>
            <a:off x="3123249" y="4289358"/>
            <a:ext cx="1061816" cy="461665"/>
          </a:xfrm>
          <a:prstGeom prst="rect">
            <a:avLst/>
          </a:prstGeom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Guilpain</a:t>
            </a:r>
            <a:endParaRPr lang="fr-FR" sz="1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Jean-Claude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3204200" y="3272741"/>
            <a:ext cx="935752" cy="8862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1" name="ZoneTexte 70"/>
          <p:cNvSpPr txBox="1"/>
          <p:nvPr/>
        </p:nvSpPr>
        <p:spPr>
          <a:xfrm>
            <a:off x="1633483" y="6038704"/>
            <a:ext cx="1080120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Leclerc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Jacquelin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Rectangle 77"/>
          <p:cNvSpPr/>
          <p:nvPr/>
        </p:nvSpPr>
        <p:spPr>
          <a:xfrm>
            <a:off x="1680704" y="4878896"/>
            <a:ext cx="935752" cy="886299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6640" y="4841155"/>
            <a:ext cx="981694" cy="1080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" name="Image 42" descr="Copie (3) de DSC00140.jpg"/>
          <p:cNvPicPr>
            <a:picLocks noChangeAspect="1"/>
          </p:cNvPicPr>
          <p:nvPr/>
        </p:nvPicPr>
        <p:blipFill>
          <a:blip r:embed="rId3" cstate="print"/>
          <a:srcRect t="5263" b="5263"/>
          <a:stretch>
            <a:fillRect/>
          </a:stretch>
        </p:blipFill>
        <p:spPr>
          <a:xfrm>
            <a:off x="7560840" y="103820"/>
            <a:ext cx="864000" cy="1049136"/>
          </a:xfrm>
          <a:prstGeom prst="rect">
            <a:avLst/>
          </a:prstGeom>
        </p:spPr>
      </p:pic>
      <p:pic>
        <p:nvPicPr>
          <p:cNvPr id="44" name="Picture 12"/>
          <p:cNvPicPr>
            <a:picLocks noChangeAspect="1" noChangeArrowheads="1"/>
          </p:cNvPicPr>
          <p:nvPr/>
        </p:nvPicPr>
        <p:blipFill>
          <a:blip r:embed="rId4" cstate="print"/>
          <a:srcRect l="33470" t="4000" r="10748"/>
          <a:stretch>
            <a:fillRect/>
          </a:stretch>
        </p:blipFill>
        <p:spPr bwMode="auto">
          <a:xfrm>
            <a:off x="504056" y="1776392"/>
            <a:ext cx="864000" cy="10798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5" name="Image 44" descr="Copie (2) de DSC_0547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778415" y="1772816"/>
            <a:ext cx="921393" cy="1080000"/>
          </a:xfrm>
          <a:prstGeom prst="rect">
            <a:avLst/>
          </a:prstGeom>
        </p:spPr>
      </p:pic>
      <p:pic>
        <p:nvPicPr>
          <p:cNvPr id="46" name="Image 45" descr="P1050308-001.JPG"/>
          <p:cNvPicPr>
            <a:picLocks noChangeAspect="1"/>
          </p:cNvPicPr>
          <p:nvPr/>
        </p:nvPicPr>
        <p:blipFill>
          <a:blip r:embed="rId6" cstate="print"/>
          <a:srcRect b="10170"/>
          <a:stretch>
            <a:fillRect/>
          </a:stretch>
        </p:blipFill>
        <p:spPr>
          <a:xfrm>
            <a:off x="3275968" y="1779374"/>
            <a:ext cx="952096" cy="1080131"/>
          </a:xfrm>
          <a:prstGeom prst="rect">
            <a:avLst/>
          </a:prstGeom>
        </p:spPr>
      </p:pic>
      <p:pic>
        <p:nvPicPr>
          <p:cNvPr id="48" name="Image 47" descr="DSCN2698.jpg"/>
          <p:cNvPicPr>
            <a:picLocks noChangeAspect="1"/>
          </p:cNvPicPr>
          <p:nvPr/>
        </p:nvPicPr>
        <p:blipFill>
          <a:blip r:embed="rId7" cstate="print"/>
          <a:srcRect l="30003" r="9990"/>
          <a:stretch>
            <a:fillRect/>
          </a:stretch>
        </p:blipFill>
        <p:spPr>
          <a:xfrm>
            <a:off x="6135407" y="1819244"/>
            <a:ext cx="999977" cy="1079880"/>
          </a:xfrm>
          <a:prstGeom prst="rect">
            <a:avLst/>
          </a:prstGeom>
        </p:spPr>
      </p:pic>
      <p:pic>
        <p:nvPicPr>
          <p:cNvPr id="50" name="Image 49" descr="Copie (2) de DSC00169.jpg"/>
          <p:cNvPicPr>
            <a:picLocks noChangeAspect="1"/>
          </p:cNvPicPr>
          <p:nvPr/>
        </p:nvPicPr>
        <p:blipFill>
          <a:blip r:embed="rId8" cstate="print"/>
          <a:srcRect l="8052" r="11437"/>
          <a:stretch>
            <a:fillRect/>
          </a:stretch>
        </p:blipFill>
        <p:spPr>
          <a:xfrm>
            <a:off x="468656" y="3789040"/>
            <a:ext cx="864000" cy="1079880"/>
          </a:xfrm>
          <a:prstGeom prst="rect">
            <a:avLst/>
          </a:prstGeom>
        </p:spPr>
      </p:pic>
      <p:sp>
        <p:nvSpPr>
          <p:cNvPr id="52" name="ZoneTexte 51"/>
          <p:cNvSpPr txBox="1"/>
          <p:nvPr/>
        </p:nvSpPr>
        <p:spPr>
          <a:xfrm>
            <a:off x="7344816" y="1183820"/>
            <a:ext cx="1259632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Pillet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Daniel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3" name="ZoneTexte 52"/>
          <p:cNvSpPr txBox="1"/>
          <p:nvPr/>
        </p:nvSpPr>
        <p:spPr>
          <a:xfrm>
            <a:off x="288032" y="2856403"/>
            <a:ext cx="1259632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Ruellan 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Michel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4" name="ZoneTexte 53"/>
          <p:cNvSpPr txBox="1"/>
          <p:nvPr/>
        </p:nvSpPr>
        <p:spPr>
          <a:xfrm>
            <a:off x="1691680" y="2852816"/>
            <a:ext cx="1259632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Ruellan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Jeannine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6" name="ZoneTexte 55"/>
          <p:cNvSpPr txBox="1"/>
          <p:nvPr/>
        </p:nvSpPr>
        <p:spPr>
          <a:xfrm>
            <a:off x="3133101" y="2833674"/>
            <a:ext cx="1259632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Semelier</a:t>
            </a:r>
            <a:endParaRPr lang="fr-FR" sz="1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Jean-Louis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8" name="ZoneTexte 57"/>
          <p:cNvSpPr txBox="1"/>
          <p:nvPr/>
        </p:nvSpPr>
        <p:spPr>
          <a:xfrm>
            <a:off x="6018848" y="2971372"/>
            <a:ext cx="1259632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Therry</a:t>
            </a:r>
            <a:endParaRPr lang="fr-FR" sz="1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Pierrot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0" name="ZoneTexte 59"/>
          <p:cNvSpPr txBox="1"/>
          <p:nvPr/>
        </p:nvSpPr>
        <p:spPr>
          <a:xfrm>
            <a:off x="360040" y="4941168"/>
            <a:ext cx="1259632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Triay 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Guy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64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940075" y="121332"/>
            <a:ext cx="1008451" cy="1100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5" name="ZoneTexte 64"/>
          <p:cNvSpPr txBox="1"/>
          <p:nvPr/>
        </p:nvSpPr>
        <p:spPr>
          <a:xfrm>
            <a:off x="5868502" y="1201138"/>
            <a:ext cx="1259632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Pellé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Marie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0" name="ZoneTexte 39"/>
          <p:cNvSpPr txBox="1"/>
          <p:nvPr/>
        </p:nvSpPr>
        <p:spPr>
          <a:xfrm>
            <a:off x="4339267" y="1201138"/>
            <a:ext cx="1259632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Noël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Dany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1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635116" y="125767"/>
            <a:ext cx="864000" cy="1058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Image 23" descr="DSC00125.jpg"/>
          <p:cNvPicPr>
            <a:picLocks noChangeAspect="1"/>
          </p:cNvPicPr>
          <p:nvPr/>
        </p:nvPicPr>
        <p:blipFill>
          <a:blip r:embed="rId11" cstate="print"/>
          <a:srcRect l="15001" r="24992"/>
          <a:stretch>
            <a:fillRect/>
          </a:stretch>
        </p:blipFill>
        <p:spPr>
          <a:xfrm>
            <a:off x="5085700" y="5031760"/>
            <a:ext cx="864090" cy="1080000"/>
          </a:xfrm>
          <a:prstGeom prst="rect">
            <a:avLst/>
          </a:prstGeom>
        </p:spPr>
      </p:pic>
      <p:sp>
        <p:nvSpPr>
          <p:cNvPr id="25" name="ZoneTexte 24"/>
          <p:cNvSpPr txBox="1"/>
          <p:nvPr/>
        </p:nvSpPr>
        <p:spPr>
          <a:xfrm>
            <a:off x="4922632" y="6200740"/>
            <a:ext cx="1080120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Gandemer</a:t>
            </a:r>
            <a:r>
              <a:rPr lang="fr-FR" sz="1200" dirty="0" smtClean="0">
                <a:latin typeface="Arial" pitchFamily="34" charset="0"/>
                <a:cs typeface="Arial" pitchFamily="34" charset="0"/>
              </a:rPr>
              <a:t> Philippe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8" name="Image 27" descr="P1050304-001.JPG"/>
          <p:cNvPicPr>
            <a:picLocks noChangeAspect="1"/>
          </p:cNvPicPr>
          <p:nvPr/>
        </p:nvPicPr>
        <p:blipFill>
          <a:blip r:embed="rId12" cstate="print">
            <a:lum bright="10000" contrast="-10000"/>
          </a:blip>
          <a:stretch>
            <a:fillRect/>
          </a:stretch>
        </p:blipFill>
        <p:spPr>
          <a:xfrm>
            <a:off x="3330158" y="116632"/>
            <a:ext cx="864000" cy="1079880"/>
          </a:xfrm>
          <a:prstGeom prst="rect">
            <a:avLst/>
          </a:prstGeom>
        </p:spPr>
      </p:pic>
      <p:sp>
        <p:nvSpPr>
          <p:cNvPr id="29" name="ZoneTexte 28"/>
          <p:cNvSpPr txBox="1"/>
          <p:nvPr/>
        </p:nvSpPr>
        <p:spPr>
          <a:xfrm>
            <a:off x="3196222" y="1230236"/>
            <a:ext cx="1259632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Michel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Armand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ZoneTexte 2"/>
          <p:cNvSpPr txBox="1"/>
          <p:nvPr/>
        </p:nvSpPr>
        <p:spPr>
          <a:xfrm>
            <a:off x="3203944" y="4293096"/>
            <a:ext cx="5112472" cy="738664"/>
          </a:xfrm>
          <a:prstGeom prst="rect">
            <a:avLst/>
          </a:prstGeom>
          <a:noFill/>
          <a:ln cmpd="dbl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fr-FR" sz="1400" dirty="0" smtClean="0">
                <a:latin typeface="Arial" pitchFamily="34" charset="0"/>
                <a:cs typeface="Arial" pitchFamily="34" charset="0"/>
              </a:rPr>
              <a:t>Philippe n’est plus licencié, actuellement à la suite d’un grave accident. Il se remet, doucement, et le connaissant, il remontera certainement un jour sur son vélo !</a:t>
            </a:r>
          </a:p>
        </p:txBody>
      </p:sp>
      <p:sp>
        <p:nvSpPr>
          <p:cNvPr id="26" name="ZoneTexte 25"/>
          <p:cNvSpPr txBox="1"/>
          <p:nvPr/>
        </p:nvSpPr>
        <p:spPr>
          <a:xfrm>
            <a:off x="4608512" y="2899124"/>
            <a:ext cx="1259632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Seroude</a:t>
            </a:r>
            <a:endParaRPr lang="fr-FR" sz="1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Jean-Luc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4839475" y="1844824"/>
            <a:ext cx="864000" cy="8640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2" name="ZoneTexte 31"/>
          <p:cNvSpPr txBox="1"/>
          <p:nvPr/>
        </p:nvSpPr>
        <p:spPr>
          <a:xfrm>
            <a:off x="1566339" y="1169478"/>
            <a:ext cx="1259632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err="1" smtClean="0">
                <a:latin typeface="Arial" pitchFamily="34" charset="0"/>
                <a:cs typeface="Arial" pitchFamily="34" charset="0"/>
              </a:rPr>
              <a:t>Macias</a:t>
            </a:r>
            <a:endParaRPr lang="fr-FR" sz="1200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Philippe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4" name="ZoneTexte 33"/>
          <p:cNvSpPr txBox="1"/>
          <p:nvPr/>
        </p:nvSpPr>
        <p:spPr>
          <a:xfrm>
            <a:off x="7314601" y="2967335"/>
            <a:ext cx="1259632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Touchard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Jean-Louis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531016" y="1887392"/>
            <a:ext cx="864000" cy="86409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pic>
        <p:nvPicPr>
          <p:cNvPr id="36" name="Image 35" descr="Copie de DSC00138.jpg"/>
          <p:cNvPicPr>
            <a:picLocks noChangeAspect="1"/>
          </p:cNvPicPr>
          <p:nvPr/>
        </p:nvPicPr>
        <p:blipFill>
          <a:blip r:embed="rId13" cstate="print"/>
          <a:srcRect l="35353" t="5716" r="13534" b="8552"/>
          <a:stretch>
            <a:fillRect/>
          </a:stretch>
        </p:blipFill>
        <p:spPr>
          <a:xfrm>
            <a:off x="473655" y="84830"/>
            <a:ext cx="864000" cy="1080120"/>
          </a:xfrm>
          <a:prstGeom prst="rect">
            <a:avLst/>
          </a:prstGeom>
        </p:spPr>
      </p:pic>
      <p:sp>
        <p:nvSpPr>
          <p:cNvPr id="37" name="ZoneTexte 36"/>
          <p:cNvSpPr txBox="1"/>
          <p:nvPr/>
        </p:nvSpPr>
        <p:spPr>
          <a:xfrm>
            <a:off x="400515" y="1235587"/>
            <a:ext cx="1080120" cy="461665"/>
          </a:xfrm>
          <a:prstGeom prst="rect">
            <a:avLst/>
          </a:prstGeom>
          <a:noFill/>
          <a:ln cmpd="dbl"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Martineau</a:t>
            </a:r>
          </a:p>
          <a:p>
            <a:pPr algn="ctr"/>
            <a:r>
              <a:rPr lang="fr-FR" sz="1200" dirty="0" smtClean="0">
                <a:latin typeface="Arial" pitchFamily="34" charset="0"/>
                <a:cs typeface="Arial" pitchFamily="34" charset="0"/>
              </a:rPr>
              <a:t>Jean-Pierre</a:t>
            </a:r>
            <a:endParaRPr lang="fr-FR" sz="12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83135" y="1774605"/>
            <a:ext cx="982994" cy="10800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456"/>
          <a:stretch/>
        </p:blipFill>
        <p:spPr>
          <a:xfrm>
            <a:off x="4644007" y="1788238"/>
            <a:ext cx="1080121" cy="1080000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 rotWithShape="1"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164" t="32910" r="35088" b="17076"/>
          <a:stretch/>
        </p:blipFill>
        <p:spPr>
          <a:xfrm>
            <a:off x="1744716" y="157801"/>
            <a:ext cx="878964" cy="103895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Tableau 7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977436475"/>
              </p:ext>
            </p:extLst>
          </p:nvPr>
        </p:nvGraphicFramePr>
        <p:xfrm>
          <a:off x="1403648" y="188640"/>
          <a:ext cx="6023992" cy="630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75992"/>
                <a:gridCol w="304800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Commissions 2015/2016</a:t>
                      </a:r>
                      <a:endParaRPr lang="fr-F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Nom et prénom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FR" dirty="0" smtClean="0"/>
                        <a:t>Fonction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FF00"/>
                          </a:solidFill>
                        </a:rPr>
                        <a:t>Commission calendrier</a:t>
                      </a:r>
                      <a:endParaRPr lang="fr-FR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GANDEMER Nadine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Présidente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RUELLAN Michel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Membre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COUTABLE </a:t>
                      </a:r>
                      <a:r>
                        <a:rPr lang="fr-FR" dirty="0" err="1" smtClean="0"/>
                        <a:t>Nernard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Membre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FF00"/>
                          </a:solidFill>
                        </a:rPr>
                        <a:t>Commission gite </a:t>
                      </a:r>
                      <a:endParaRPr lang="fr-FR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DROBECQ Christian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Président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RUELLAN</a:t>
                      </a:r>
                      <a:r>
                        <a:rPr lang="fr-FR" baseline="0" dirty="0" smtClean="0"/>
                        <a:t> Jeannine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Membre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MARTINEAU Jean-Pierre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Membre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FF00"/>
                          </a:solidFill>
                        </a:rPr>
                        <a:t>Commission sortie nature</a:t>
                      </a:r>
                      <a:endParaRPr lang="fr-FR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CROCHET Didier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Président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MARTIN Alain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Membre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fr-FR" dirty="0" smtClean="0">
                          <a:solidFill>
                            <a:srgbClr val="FFFF00"/>
                          </a:solidFill>
                        </a:rPr>
                        <a:t>Commission fête du vélo</a:t>
                      </a:r>
                      <a:endParaRPr lang="fr-FR" dirty="0">
                        <a:solidFill>
                          <a:srgbClr val="FFFF00"/>
                        </a:solidFill>
                      </a:endParaRPr>
                    </a:p>
                  </a:txBody>
                  <a:tcPr>
                    <a:solidFill>
                      <a:schemeClr val="tx2">
                        <a:lumMod val="60000"/>
                        <a:lumOff val="4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PELLÉ Michel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Président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LIGNELET Joël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Membre</a:t>
                      </a:r>
                      <a:endParaRPr lang="fr-F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fr-FR" dirty="0" smtClean="0"/>
                        <a:t>GAUTIER Patrick</a:t>
                      </a:r>
                      <a:endParaRPr lang="fr-FR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FR" dirty="0" smtClean="0"/>
                        <a:t>Membre</a:t>
                      </a:r>
                      <a:endParaRPr lang="fr-FR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8334998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rallaxe">
  <a:themeElements>
    <a:clrScheme name="Parallaxe">
      <a:dk1>
        <a:sysClr val="windowText" lastClr="000000"/>
      </a:dk1>
      <a:lt1>
        <a:sysClr val="window" lastClr="FFFFFF"/>
      </a:lt1>
      <a:dk2>
        <a:srgbClr val="212121"/>
      </a:dk2>
      <a:lt2>
        <a:srgbClr val="EBEBEB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Parallaxe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rallaxe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tns:customPropertyEditors xmlns:tns="http://schemas.microsoft.com/office/2006/customDocumentInformationPanel">
  <tns:showOnOpen>false</tns:showOnOpen>
  <tns:defaultPropertyEditorNamespace>Propriétés standard</tns:defaultPropertyEditorNamespace>
</tns:customPropertyEditors>
</file>

<file path=customXml/itemProps1.xml><?xml version="1.0" encoding="utf-8"?>
<ds:datastoreItem xmlns:ds="http://schemas.openxmlformats.org/officeDocument/2006/customXml" ds:itemID="{B0093B89-E13C-40FA-A6B3-C2A3577F7B0F}">
  <ds:schemaRefs>
    <ds:schemaRef ds:uri="http://schemas.microsoft.com/office/2006/customDocumentInformationPanel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Parallaxe</Template>
  <TotalTime>1347</TotalTime>
  <Words>191</Words>
  <Application>Microsoft Office PowerPoint</Application>
  <PresentationFormat>Affichage à l'écran (4:3)</PresentationFormat>
  <Paragraphs>114</Paragraphs>
  <Slides>5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5</vt:i4>
      </vt:variant>
    </vt:vector>
  </HeadingPairs>
  <TitlesOfParts>
    <vt:vector size="9" baseType="lpstr">
      <vt:lpstr>Arial</vt:lpstr>
      <vt:lpstr>Calibri</vt:lpstr>
      <vt:lpstr>Corbel</vt:lpstr>
      <vt:lpstr>Parallaxe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RUELLAN</dc:creator>
  <cp:lastModifiedBy>Utilisateur Windows</cp:lastModifiedBy>
  <cp:revision>98</cp:revision>
  <cp:lastPrinted>2017-04-24T13:52:25Z</cp:lastPrinted>
  <dcterms:created xsi:type="dcterms:W3CDTF">2014-04-23T10:30:34Z</dcterms:created>
  <dcterms:modified xsi:type="dcterms:W3CDTF">2020-02-16T17:34:58Z</dcterms:modified>
</cp:coreProperties>
</file>